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246393F-D019-4F8D-B58B-3A436C019DFE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32049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23009E8-FAA0-48C0-A029-F752CC8FE7C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08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9F8B9F-9C4B-47DC-B0AC-2E7EA606797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13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54B93A-96F8-4CF5-A425-66C482889D5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D3663F-3457-4F5A-973E-53F7C9D4D52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65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54A4EF-2C4E-4809-9E34-9D73B906A36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929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48CA93-0F4D-4926-9151-5C366E5F569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34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97F1F9-F1E4-4D25-A18E-2FB70F261B0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0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515C2A-4FCD-4F42-8E07-812C9BA5E33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3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18FF8F-7279-4E32-9DBB-3BC869614EE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7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723C5C-31B3-469B-9F9E-F86C6746EE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82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4B5F7B-1A21-4214-9469-4040775B99E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58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A682F7-22A9-4291-A808-35A4573A854A}" type="datetime1">
              <a:rPr lang="ru-RU" smtClean="0"/>
              <a:pPr lvl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E08414-F97E-4AFF-A636-DC7C1C00C73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232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6A682F7-22A9-4291-A808-35A4573A854A}" type="datetime1">
              <a:rPr lang="ru-RU"/>
              <a:pPr lvl="0"/>
              <a:t>2019/2/21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7F7DE08-11A1-4E48-B727-6866612F16E0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1">
        <a:tabLst/>
        <a:defRPr lang="ru-RU" sz="1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u-RU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3"/>
          <p:cNvSpPr/>
          <p:nvPr/>
        </p:nvSpPr>
        <p:spPr>
          <a:xfrm>
            <a:off x="1043608" y="1916832"/>
            <a:ext cx="7128792" cy="2088232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25560">
            <a:solidFill>
              <a:srgbClr val="00B0F0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5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5+</a:t>
            </a:r>
          </a:p>
        </p:txBody>
      </p:sp>
      <p:sp>
        <p:nvSpPr>
          <p:cNvPr id="3" name="TextBox 4"/>
          <p:cNvSpPr/>
          <p:nvPr/>
        </p:nvSpPr>
        <p:spPr>
          <a:xfrm>
            <a:off x="1212840" y="980640"/>
            <a:ext cx="6573960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6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Муниципальное автономное дошкольное образовательное учреждение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6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детский сад № 34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6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г. Кропоткин МО Кавказский район</a:t>
            </a:r>
          </a:p>
        </p:txBody>
      </p:sp>
      <p:sp>
        <p:nvSpPr>
          <p:cNvPr id="4" name="Прямоугольник 5"/>
          <p:cNvSpPr/>
          <p:nvPr/>
        </p:nvSpPr>
        <p:spPr>
          <a:xfrm>
            <a:off x="1261080" y="2967479"/>
            <a:ext cx="6621120" cy="91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«Внимание, дорога!»</a:t>
            </a:r>
          </a:p>
        </p:txBody>
      </p:sp>
      <p:sp>
        <p:nvSpPr>
          <p:cNvPr id="5" name="TextBox 6"/>
          <p:cNvSpPr/>
          <p:nvPr/>
        </p:nvSpPr>
        <p:spPr>
          <a:xfrm>
            <a:off x="1422719" y="2060999"/>
            <a:ext cx="6183720" cy="1553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Кроссворд по ПДД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для детей подготовительной к школе группы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компенсирующей направленности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u-RU" sz="2400" b="1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Box 7"/>
          <p:cNvSpPr/>
          <p:nvPr/>
        </p:nvSpPr>
        <p:spPr>
          <a:xfrm>
            <a:off x="3218040" y="5445360"/>
            <a:ext cx="295740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Воспитатель: Гаршина А.А.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в</a:t>
            </a: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м</a:t>
            </a: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л</a:t>
            </a: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ё</a:t>
            </a: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ш</a:t>
            </a: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ф</a:t>
            </a: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pic>
        <p:nvPicPr>
          <p:cNvPr id="4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14400" y="0"/>
            <a:ext cx="3077640" cy="2996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в</a:t>
            </a: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м</a:t>
            </a: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л</a:t>
            </a: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ё</a:t>
            </a: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ш</a:t>
            </a: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ф</a:t>
            </a: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sp>
        <p:nvSpPr>
          <p:cNvPr id="42" name="Прямоугольник 42"/>
          <p:cNvSpPr/>
          <p:nvPr/>
        </p:nvSpPr>
        <p:spPr>
          <a:xfrm>
            <a:off x="179640" y="260640"/>
            <a:ext cx="3816000" cy="13701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5. Часть дороги, выделенная для пешеходов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в</a:t>
            </a: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м</a:t>
            </a: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л</a:t>
            </a: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ё</a:t>
            </a: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ш</a:t>
            </a: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ф</a:t>
            </a: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pic>
        <p:nvPicPr>
          <p:cNvPr id="4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9640" y="116640"/>
            <a:ext cx="2160000" cy="3058920"/>
          </a:xfrm>
          <a:prstGeom prst="rect">
            <a:avLst/>
          </a:prstGeom>
          <a:noFill/>
          <a:ln w="0">
            <a:solidFill>
              <a:srgbClr val="7030A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в</a:t>
            </a: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м</a:t>
            </a: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л</a:t>
            </a: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ё</a:t>
            </a: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ш</a:t>
            </a: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ф</a:t>
            </a: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sp>
        <p:nvSpPr>
          <p:cNvPr id="42" name="Прямоугольник 42"/>
          <p:cNvSpPr/>
          <p:nvPr/>
        </p:nvSpPr>
        <p:spPr>
          <a:xfrm>
            <a:off x="251640" y="260640"/>
            <a:ext cx="2951999" cy="943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6. Сама не ходит, а других водит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в</a:t>
            </a: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м</a:t>
            </a: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л</a:t>
            </a: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ё</a:t>
            </a: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ш</a:t>
            </a: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ф</a:t>
            </a: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д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г</a:t>
            </a: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pic>
        <p:nvPicPr>
          <p:cNvPr id="42" name="Picture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9640" y="188640"/>
            <a:ext cx="2828160" cy="2448000"/>
          </a:xfrm>
          <a:prstGeom prst="rect">
            <a:avLst/>
          </a:prstGeom>
          <a:noFill/>
          <a:ln w="0">
            <a:solidFill>
              <a:srgbClr val="7030A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7560" y="5733360"/>
            <a:ext cx="4235760" cy="91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МОЛОДЦЫ!!!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300360" y="5382360"/>
            <a:ext cx="1475280" cy="147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j0214098.wav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51640" y="260640"/>
            <a:ext cx="304560" cy="304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sp>
        <p:nvSpPr>
          <p:cNvPr id="42" name="Прямоугольник 42"/>
          <p:cNvSpPr/>
          <p:nvPr/>
        </p:nvSpPr>
        <p:spPr>
          <a:xfrm>
            <a:off x="323640" y="260640"/>
            <a:ext cx="2592000" cy="1553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1. Она расположена рядом с проезжей частью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pic>
        <p:nvPicPr>
          <p:cNvPr id="4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9329" t="10339" r="8561" b="10423"/>
          <a:stretch>
            <a:fillRect/>
          </a:stretch>
        </p:blipFill>
        <p:spPr>
          <a:xfrm>
            <a:off x="179640" y="188640"/>
            <a:ext cx="2736000" cy="1980000"/>
          </a:xfrm>
          <a:prstGeom prst="rect">
            <a:avLst/>
          </a:prstGeom>
          <a:noFill/>
          <a:ln w="0">
            <a:solidFill>
              <a:srgbClr val="7030A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sp>
        <p:nvSpPr>
          <p:cNvPr id="42" name="Прямоугольник 42"/>
          <p:cNvSpPr/>
          <p:nvPr/>
        </p:nvSpPr>
        <p:spPr>
          <a:xfrm>
            <a:off x="179640" y="260640"/>
            <a:ext cx="3096000" cy="3016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2. Что за чудо – синий дом!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Ребятишек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много в нём!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Ноги, обувь –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из резины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 питается бензином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в</a:t>
            </a: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pic>
        <p:nvPicPr>
          <p:cNvPr id="4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1640" y="188640"/>
            <a:ext cx="2808000" cy="2392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в</a:t>
            </a: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sp>
        <p:nvSpPr>
          <p:cNvPr id="42" name="Rectangle 1"/>
          <p:cNvSpPr/>
          <p:nvPr/>
        </p:nvSpPr>
        <p:spPr>
          <a:xfrm>
            <a:off x="179640" y="197640"/>
            <a:ext cx="3600000" cy="1920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3.Смело в небе проплывает,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Обгоняет птиц полёт.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Человек им управляет.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Что такое?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в</a:t>
            </a: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м</a:t>
            </a: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л</a:t>
            </a: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ё</a:t>
            </a: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pic>
        <p:nvPicPr>
          <p:cNvPr id="4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t="22426" b="30214"/>
          <a:stretch>
            <a:fillRect/>
          </a:stretch>
        </p:blipFill>
        <p:spPr>
          <a:xfrm>
            <a:off x="179640" y="0"/>
            <a:ext cx="3895920" cy="1844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5"/>
          <p:cNvSpPr/>
          <p:nvPr/>
        </p:nvSpPr>
        <p:spPr>
          <a:xfrm>
            <a:off x="327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Прямоугольник 24"/>
          <p:cNvSpPr/>
          <p:nvPr/>
        </p:nvSpPr>
        <p:spPr>
          <a:xfrm>
            <a:off x="327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Прямоугольник 14"/>
          <p:cNvSpPr/>
          <p:nvPr/>
        </p:nvSpPr>
        <p:spPr>
          <a:xfrm>
            <a:off x="4428000" y="188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5" name="Прямоугольник 1"/>
          <p:cNvSpPr/>
          <p:nvPr/>
        </p:nvSpPr>
        <p:spPr>
          <a:xfrm>
            <a:off x="6732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156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7" name="Прямоугольник 3"/>
          <p:cNvSpPr/>
          <p:nvPr/>
        </p:nvSpPr>
        <p:spPr>
          <a:xfrm>
            <a:off x="6156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б</a:t>
            </a:r>
          </a:p>
        </p:txBody>
      </p:sp>
      <p:sp>
        <p:nvSpPr>
          <p:cNvPr id="8" name="Прямоугольник 4"/>
          <p:cNvSpPr/>
          <p:nvPr/>
        </p:nvSpPr>
        <p:spPr>
          <a:xfrm>
            <a:off x="615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9" name="Прямоугольник 5"/>
          <p:cNvSpPr/>
          <p:nvPr/>
        </p:nvSpPr>
        <p:spPr>
          <a:xfrm>
            <a:off x="6156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10" name="Прямоугольник 6"/>
          <p:cNvSpPr/>
          <p:nvPr/>
        </p:nvSpPr>
        <p:spPr>
          <a:xfrm>
            <a:off x="6156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ч</a:t>
            </a:r>
          </a:p>
        </p:txBody>
      </p:sp>
      <p:sp>
        <p:nvSpPr>
          <p:cNvPr id="11" name="Прямоугольник 7"/>
          <p:cNvSpPr/>
          <p:nvPr/>
        </p:nvSpPr>
        <p:spPr>
          <a:xfrm>
            <a:off x="615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и</a:t>
            </a:r>
          </a:p>
        </p:txBody>
      </p:sp>
      <p:sp>
        <p:nvSpPr>
          <p:cNvPr id="12" name="Прямоугольник 8"/>
          <p:cNvSpPr/>
          <p:nvPr/>
        </p:nvSpPr>
        <p:spPr>
          <a:xfrm>
            <a:off x="615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н</a:t>
            </a:r>
          </a:p>
        </p:txBody>
      </p:sp>
      <p:sp>
        <p:nvSpPr>
          <p:cNvPr id="13" name="Прямоугольник 9"/>
          <p:cNvSpPr/>
          <p:nvPr/>
        </p:nvSpPr>
        <p:spPr>
          <a:xfrm>
            <a:off x="7884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с</a:t>
            </a:r>
          </a:p>
        </p:txBody>
      </p:sp>
      <p:sp>
        <p:nvSpPr>
          <p:cNvPr id="14" name="Прямоугольник 10"/>
          <p:cNvSpPr/>
          <p:nvPr/>
        </p:nvSpPr>
        <p:spPr>
          <a:xfrm>
            <a:off x="730836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у</a:t>
            </a:r>
          </a:p>
        </p:txBody>
      </p:sp>
      <p:sp>
        <p:nvSpPr>
          <p:cNvPr id="15" name="Прямоугольник 11"/>
          <p:cNvSpPr/>
          <p:nvPr/>
        </p:nvSpPr>
        <p:spPr>
          <a:xfrm>
            <a:off x="4428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а</a:t>
            </a:r>
          </a:p>
        </p:txBody>
      </p:sp>
      <p:sp>
        <p:nvSpPr>
          <p:cNvPr id="16" name="Прямоугольник 12"/>
          <p:cNvSpPr/>
          <p:nvPr/>
        </p:nvSpPr>
        <p:spPr>
          <a:xfrm>
            <a:off x="5580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7" name="Прямоугольник 13"/>
          <p:cNvSpPr/>
          <p:nvPr/>
        </p:nvSpPr>
        <p:spPr>
          <a:xfrm>
            <a:off x="5004000" y="764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в</a:t>
            </a:r>
          </a:p>
        </p:txBody>
      </p:sp>
      <p:sp>
        <p:nvSpPr>
          <p:cNvPr id="18" name="Прямоугольник 15"/>
          <p:cNvSpPr/>
          <p:nvPr/>
        </p:nvSpPr>
        <p:spPr>
          <a:xfrm>
            <a:off x="4428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т</a:t>
            </a:r>
          </a:p>
        </p:txBody>
      </p:sp>
      <p:sp>
        <p:nvSpPr>
          <p:cNvPr id="19" name="Прямоугольник 16"/>
          <p:cNvSpPr/>
          <p:nvPr/>
        </p:nvSpPr>
        <p:spPr>
          <a:xfrm>
            <a:off x="4428000" y="134064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м</a:t>
            </a:r>
          </a:p>
        </p:txBody>
      </p:sp>
      <p:sp>
        <p:nvSpPr>
          <p:cNvPr id="20" name="Прямоугольник 17"/>
          <p:cNvSpPr/>
          <p:nvPr/>
        </p:nvSpPr>
        <p:spPr>
          <a:xfrm>
            <a:off x="4428000" y="1916999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о</a:t>
            </a:r>
          </a:p>
        </p:txBody>
      </p:sp>
      <p:sp>
        <p:nvSpPr>
          <p:cNvPr id="21" name="Прямоугольник 18"/>
          <p:cNvSpPr/>
          <p:nvPr/>
        </p:nvSpPr>
        <p:spPr>
          <a:xfrm>
            <a:off x="4428000" y="2493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л</a:t>
            </a:r>
          </a:p>
        </p:txBody>
      </p:sp>
      <p:sp>
        <p:nvSpPr>
          <p:cNvPr id="22" name="Прямоугольник 19"/>
          <p:cNvSpPr/>
          <p:nvPr/>
        </p:nvSpPr>
        <p:spPr>
          <a:xfrm>
            <a:off x="4428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ё</a:t>
            </a:r>
          </a:p>
        </p:txBody>
      </p:sp>
      <p:sp>
        <p:nvSpPr>
          <p:cNvPr id="23" name="Прямоугольник 20"/>
          <p:cNvSpPr/>
          <p:nvPr/>
        </p:nvSpPr>
        <p:spPr>
          <a:xfrm>
            <a:off x="269964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4" name="Прямоугольник 21"/>
          <p:cNvSpPr/>
          <p:nvPr/>
        </p:nvSpPr>
        <p:spPr>
          <a:xfrm>
            <a:off x="3851999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5" name="Прямоугольник 22"/>
          <p:cNvSpPr/>
          <p:nvPr/>
        </p:nvSpPr>
        <p:spPr>
          <a:xfrm>
            <a:off x="3276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6" name="Прямоугольник 23"/>
          <p:cNvSpPr/>
          <p:nvPr/>
        </p:nvSpPr>
        <p:spPr>
          <a:xfrm>
            <a:off x="5004000" y="3069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76000" y="3645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6000" y="4221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6000" y="479700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6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64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99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8000" y="5373360"/>
            <a:ext cx="5756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A4C1FF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6" name="TextBox 35"/>
          <p:cNvSpPr/>
          <p:nvPr/>
        </p:nvSpPr>
        <p:spPr>
          <a:xfrm>
            <a:off x="4141800" y="188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3</a:t>
            </a:r>
          </a:p>
        </p:txBody>
      </p:sp>
      <p:sp>
        <p:nvSpPr>
          <p:cNvPr id="37" name="TextBox 37"/>
          <p:cNvSpPr/>
          <p:nvPr/>
        </p:nvSpPr>
        <p:spPr>
          <a:xfrm>
            <a:off x="4141800" y="76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</a:t>
            </a:r>
          </a:p>
        </p:txBody>
      </p:sp>
      <p:sp>
        <p:nvSpPr>
          <p:cNvPr id="38" name="TextBox 38"/>
          <p:cNvSpPr/>
          <p:nvPr/>
        </p:nvSpPr>
        <p:spPr>
          <a:xfrm>
            <a:off x="6302160" y="40464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1</a:t>
            </a:r>
          </a:p>
        </p:txBody>
      </p:sp>
      <p:sp>
        <p:nvSpPr>
          <p:cNvPr id="39" name="TextBox 39"/>
          <p:cNvSpPr/>
          <p:nvPr/>
        </p:nvSpPr>
        <p:spPr>
          <a:xfrm>
            <a:off x="3421800" y="1556639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5</a:t>
            </a:r>
          </a:p>
        </p:txBody>
      </p:sp>
      <p:sp>
        <p:nvSpPr>
          <p:cNvPr id="40" name="TextBox 40"/>
          <p:cNvSpPr/>
          <p:nvPr/>
        </p:nvSpPr>
        <p:spPr>
          <a:xfrm>
            <a:off x="2413440" y="306900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4</a:t>
            </a:r>
          </a:p>
        </p:txBody>
      </p:sp>
      <p:sp>
        <p:nvSpPr>
          <p:cNvPr id="41" name="TextBox 41"/>
          <p:cNvSpPr/>
          <p:nvPr/>
        </p:nvSpPr>
        <p:spPr>
          <a:xfrm>
            <a:off x="1837439" y="5373360"/>
            <a:ext cx="31032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6</a:t>
            </a:r>
          </a:p>
        </p:txBody>
      </p:sp>
      <p:sp>
        <p:nvSpPr>
          <p:cNvPr id="42" name="Rectangle 1"/>
          <p:cNvSpPr/>
          <p:nvPr/>
        </p:nvSpPr>
        <p:spPr>
          <a:xfrm>
            <a:off x="179640" y="199440"/>
            <a:ext cx="3491640" cy="228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4.</a:t>
            </a: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Я в машине за рулём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Утром, вечером и днём.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Вместе с мамами ребят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Отвожу я в детский сад.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Вот включаю я мотор,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1"/>
                <a:cs typeface="Times New Roman" pitchFamily="18"/>
              </a:rPr>
              <a:t>Эй, поехали, ...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Экран (4:3)</PresentationFormat>
  <Paragraphs>323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_4</dc:creator>
  <cp:lastModifiedBy>_4</cp:lastModifiedBy>
  <cp:revision>1</cp:revision>
  <dcterms:modified xsi:type="dcterms:W3CDTF">2019-02-21T12:21:06Z</dcterms:modified>
</cp:coreProperties>
</file>