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0" r:id="rId6"/>
    <p:sldId id="263" r:id="rId7"/>
    <p:sldId id="261" r:id="rId8"/>
    <p:sldId id="267" r:id="rId9"/>
    <p:sldId id="264" r:id="rId10"/>
    <p:sldId id="265" r:id="rId11"/>
    <p:sldId id="266" r:id="rId12"/>
    <p:sldId id="269" r:id="rId13"/>
    <p:sldId id="270" r:id="rId14"/>
    <p:sldId id="262" r:id="rId15"/>
    <p:sldId id="259" r:id="rId1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46" y="-22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аня\Desktop\патриот\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2" y="24357"/>
            <a:ext cx="996896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4728" y="332656"/>
            <a:ext cx="6522970" cy="13681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центр развития ребенка детский сад № 34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099" y="2265225"/>
            <a:ext cx="6934200" cy="237626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проведении месячника </a:t>
            </a:r>
            <a:r>
              <a:rPr lang="ru-RU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массовой и </a:t>
            </a:r>
            <a:r>
              <a:rPr lang="ru-RU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патриотической работы с детьми дошкольного 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23.01.2019 по 23.02.2019</a:t>
            </a:r>
            <a:endParaRPr lang="ru-RU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5" name="Picture 11" descr="C:\Users\Таня\Desktop\патриот\23_html_m5e949c8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3093318"/>
            <a:ext cx="378904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7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583" y="536526"/>
            <a:ext cx="4348361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инсценированной патриотической песни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Таня\Desktop\патриот\фото для презентации\фото Военно патриот\IMG_20190214_1035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2" y="620688"/>
            <a:ext cx="4835076" cy="362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Таня\Desktop\патриот\фото для презентации\фото Военно патриот\IMG_20190214_1042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t="9167" r="17291"/>
          <a:stretch/>
        </p:blipFill>
        <p:spPr bwMode="auto">
          <a:xfrm>
            <a:off x="258948" y="3984172"/>
            <a:ext cx="2952328" cy="27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Таня\Desktop\патриот\фото для презентации\фото Военно патриот\IMG_20190214_1041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78" y="2784326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Таня\Desktop\патриот\logo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60" y="5085183"/>
            <a:ext cx="2323023" cy="199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1754"/>
            <a:ext cx="8915400" cy="115212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спортивная программа </a:t>
            </a:r>
            <a:b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 папой мы сильны, вместе с папой мы дружны»</a:t>
            </a:r>
            <a:endParaRPr lang="ru-RU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Таня\Desktop\патриот\муз\IMG_20190221_095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88" y="1196752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Таня\Desktop\патриот\муз\IMG_20190221_1009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16111"/>
          <a:stretch/>
        </p:blipFill>
        <p:spPr bwMode="auto">
          <a:xfrm>
            <a:off x="357014" y="1196752"/>
            <a:ext cx="5076056" cy="28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Таня\Desktop\патриот\10\OHYG120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r="1666" b="6111"/>
          <a:stretch/>
        </p:blipFill>
        <p:spPr bwMode="auto">
          <a:xfrm>
            <a:off x="357014" y="3999158"/>
            <a:ext cx="5052070" cy="277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Библиокешинг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Солдатушки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бравы  ребятушки!»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Таня\Desktop\патриот\10\IMG_E8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8" y="1286761"/>
            <a:ext cx="7002524" cy="525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94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912" y="559247"/>
            <a:ext cx="4328479" cy="201622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Устный журнал «Военные профессии»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559247"/>
            <a:ext cx="4005263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93" y="3284984"/>
            <a:ext cx="4408487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2" y="3429000"/>
            <a:ext cx="406717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 descr="C:\Users\Таня\Desktop\патриот\imgonline-com-ua-Transparent-backgr-my98rhIsK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4" y="90872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5768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84" y="8806"/>
            <a:ext cx="8915400" cy="9357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Оформлена выставка «Парад военной техники»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Таня\Desktop\патриот\5\IMG-20190225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856" y="845527"/>
            <a:ext cx="2806038" cy="210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Таня\Desktop\патриот\IMG_20190226_113938_HD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13113"/>
          <a:stretch/>
        </p:blipFill>
        <p:spPr bwMode="auto">
          <a:xfrm>
            <a:off x="272480" y="845527"/>
            <a:ext cx="3240360" cy="58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Таня\Desktop\патриот\IMG_20190226_114028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99" y="845527"/>
            <a:ext cx="2857774" cy="16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Таня\Desktop\патриот\IMG_20190226_113829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24" y="4487140"/>
            <a:ext cx="3896045" cy="21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Таня\Desktop\патриот\IMG_20190226_113905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77" y="2615772"/>
            <a:ext cx="2764296" cy="155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Таня\Desktop\патриот\IMG_20190226_113815_HD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29" y="3104383"/>
            <a:ext cx="2115292" cy="118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Таня\Desktop\патриот\IMG_20190226_113759_HD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70" y="4294235"/>
            <a:ext cx="1881830" cy="25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2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93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568" y="274638"/>
            <a:ext cx="8346132" cy="10661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о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формлены  уголки по нравственно – патриотическому воспитанию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Таня\Desktop\патриот\3 группа Патриот восп\IMG_2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0566" y="4686097"/>
            <a:ext cx="2275858" cy="170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ня\Desktop\патриот\фото для презентации\фото Военно патриот\IMG_20190214_1249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/>
          <a:stretch/>
        </p:blipFill>
        <p:spPr bwMode="auto">
          <a:xfrm>
            <a:off x="7446429" y="1541090"/>
            <a:ext cx="2355726" cy="26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Таня\Desktop\патриот\фото для презентации\фото Военно патриот\IMG_20190214_1337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/>
          <a:stretch/>
        </p:blipFill>
        <p:spPr bwMode="auto">
          <a:xfrm>
            <a:off x="7402692" y="4309982"/>
            <a:ext cx="2399463" cy="24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Таня\Desktop\патриот\20190225_1031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" y="1282531"/>
            <a:ext cx="3791044" cy="284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Таня\Desktop\патриот\20190225_1031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t="853" r="-8847" b="-853"/>
          <a:stretch/>
        </p:blipFill>
        <p:spPr bwMode="auto">
          <a:xfrm>
            <a:off x="3991516" y="1540396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Таня\Desktop\патриот\IMG_20190225_171603_HD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4309982"/>
            <a:ext cx="5040560" cy="24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9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ня\Desktop\патриот\0002-003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22" y="0"/>
            <a:ext cx="9934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Таня\Desktop\патриот\570ea310584c1154112cf7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83976">
            <a:off x="7257483" y="-32742"/>
            <a:ext cx="3224352" cy="383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839" y="404664"/>
            <a:ext cx="7280473" cy="5832648"/>
          </a:xfrm>
        </p:spPr>
        <p:txBody>
          <a:bodyPr>
            <a:noAutofit/>
          </a:bodyPr>
          <a:lstStyle/>
          <a:p>
            <a:pPr marL="0" indent="62865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рамках месячника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массовой и патриотической подготовки в период с 23. 01. 2019 по 23. 02. 2019 года в нашем дошкольном образовательном учреждении были проведены интересные, познавательные, развивающие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формирование духовности, нравственно – патриотических чувств у детей дошкольного возраста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C:\Users\Таня\Desktop\патриот\0_a6116_816e1005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3114247"/>
            <a:ext cx="3743753" cy="374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93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30370" y="332656"/>
            <a:ext cx="5290982" cy="7920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экскурсия в ДВПК «Патриот»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Таня\Desktop\патриот\3 группа Патриот восп\DSC_00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12308"/>
          <a:stretch/>
        </p:blipFill>
        <p:spPr bwMode="auto">
          <a:xfrm>
            <a:off x="200472" y="1412776"/>
            <a:ext cx="5976664" cy="476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ня\Desktop\патриот\3 группа Патриот восп\DSC_00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6442" r="5769"/>
          <a:stretch/>
        </p:blipFill>
        <p:spPr bwMode="auto">
          <a:xfrm>
            <a:off x="5601072" y="1254070"/>
            <a:ext cx="4066778" cy="34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ня\Desktop\патриот\2433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4242606"/>
            <a:ext cx="2008086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937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Таня\Desktop\патриот\фото для презентации\патриот 2019\патриот\IMG-20190212-WA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80" y="165212"/>
            <a:ext cx="4144720" cy="310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Таня\Desktop\патриот\фото для презентации\патриот 2019\патриот\IMG-20190213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3405014"/>
            <a:ext cx="2459478" cy="32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Таня\Desktop\патриот\фото для презентации\патриот 2019\патриот\IMG-20190212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3429000"/>
            <a:ext cx="246117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Таня\Desktop\патриот\фото для презентации\патриот 2019\патриот\IMG-20190212-WA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213792"/>
            <a:ext cx="4015038" cy="300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Таня\Desktop\патриот\фото для презентации\патриот 2019\патриот\IMG-20190212-WA001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 r="16493"/>
          <a:stretch/>
        </p:blipFill>
        <p:spPr bwMode="auto">
          <a:xfrm>
            <a:off x="776536" y="3405014"/>
            <a:ext cx="2992985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2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77136" y="188641"/>
            <a:ext cx="3523556" cy="273630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помнить»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Таня\Desktop\патриот\5\IMG-20190225-WA0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23889" r="4167" b="3055"/>
          <a:stretch/>
        </p:blipFill>
        <p:spPr bwMode="auto">
          <a:xfrm>
            <a:off x="5127946" y="3471020"/>
            <a:ext cx="4513476" cy="31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аня\Desktop\патриот\5\IMG-20190225-WA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33333" r="2308"/>
          <a:stretch/>
        </p:blipFill>
        <p:spPr bwMode="auto">
          <a:xfrm>
            <a:off x="200472" y="1010394"/>
            <a:ext cx="5708739" cy="30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ня\Desktop\патриот\1477278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9" y="4581128"/>
            <a:ext cx="487045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0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712" y="-7962"/>
            <a:ext cx="5904656" cy="9941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«Открытки ветеранам»</a:t>
            </a:r>
          </a:p>
        </p:txBody>
      </p:sp>
      <p:pic>
        <p:nvPicPr>
          <p:cNvPr id="6147" name="Picture 3" descr="C:\Users\Таня\Desktop\патриот\фото для презентации\фото Военно патриот\фото- письма ветеранам\IMG_20190215_0949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9722" b="25000"/>
          <a:stretch/>
        </p:blipFill>
        <p:spPr bwMode="auto">
          <a:xfrm>
            <a:off x="394708" y="944724"/>
            <a:ext cx="4968552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Таня\Desktop\патриот\фото для презентации\фото Военно патриот\фото- письма ветеранам\IMG-20190219-WA00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19722" r="3957"/>
          <a:stretch/>
        </p:blipFill>
        <p:spPr bwMode="auto">
          <a:xfrm>
            <a:off x="920552" y="3626426"/>
            <a:ext cx="3178631" cy="31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Таня\Desktop\патриот\фото для презентации\фото Военно патриот\фото- письма ветеранам\IMG_20190215_1015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t="9530" r="37694" b="7382"/>
          <a:stretch/>
        </p:blipFill>
        <p:spPr bwMode="auto">
          <a:xfrm>
            <a:off x="6334618" y="764704"/>
            <a:ext cx="3195284" cy="33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Таня\Desktop\патриот\фото для презентации\фото Военно патриот\фото- письма ветеранам\IMG-20190219-WA006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6945" r="3750"/>
          <a:stretch/>
        </p:blipFill>
        <p:spPr bwMode="auto">
          <a:xfrm>
            <a:off x="4664968" y="3626426"/>
            <a:ext cx="4124572" cy="30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624" y="274638"/>
            <a:ext cx="6912768" cy="7060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«Открытки ветеранам»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Таня\Desktop\патриот\5\IMG-20190225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56" y="980728"/>
            <a:ext cx="4232920" cy="564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аня\Desktop\патриот\5\IMG-20190225-WA0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3" r="11249"/>
          <a:stretch/>
        </p:blipFill>
        <p:spPr bwMode="auto">
          <a:xfrm>
            <a:off x="416496" y="1152071"/>
            <a:ext cx="4682070" cy="54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2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76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Таня\Desktop\патриот\prox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102772"/>
            <a:ext cx="3960440" cy="33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44" y="491174"/>
            <a:ext cx="504056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«Нам не нужна война»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Александр\Desktop\акция 23 февраля\IMG_89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3230008"/>
            <a:ext cx="5472608" cy="348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102772"/>
            <a:ext cx="2423225" cy="297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652803"/>
            <a:ext cx="3600400" cy="48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1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944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916" y="11088"/>
            <a:ext cx="7914084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 кадетском корпусе с концертной программой «Служу России»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C:\Users\Таня\Desktop\патриот\фото для презентации\фото Военно патриот\DSCN38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" b="31042"/>
          <a:stretch/>
        </p:blipFill>
        <p:spPr bwMode="auto">
          <a:xfrm>
            <a:off x="200473" y="3022714"/>
            <a:ext cx="6696744" cy="361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Таня\Desktop\патриот\фото для презентации\фото Военно патриот\DSCN38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19167"/>
          <a:stretch/>
        </p:blipFill>
        <p:spPr bwMode="auto">
          <a:xfrm>
            <a:off x="4953001" y="1103650"/>
            <a:ext cx="4752526" cy="30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Таня\Desktop\патриот\фото для презентации\фото Военно патриот\IMG-20190214-WA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1" y="1052736"/>
            <a:ext cx="3744415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Таня\Desktop\патриот\фото для презентации\фото Военно патриот\IMG-20190214-WA00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9584"/>
          <a:stretch/>
        </p:blipFill>
        <p:spPr bwMode="auto">
          <a:xfrm>
            <a:off x="7149934" y="4293096"/>
            <a:ext cx="2555593" cy="21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161</Words>
  <Application>Microsoft Office PowerPoint</Application>
  <PresentationFormat>Лист A4 (210x297 мм)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Муниципальное автономное дошкольное образовательное учреждение центр развития ребенка детский сад № 34</vt:lpstr>
      <vt:lpstr>Презентация PowerPoint</vt:lpstr>
      <vt:lpstr>Презентация PowerPoint</vt:lpstr>
      <vt:lpstr>Презентация PowerPoint</vt:lpstr>
      <vt:lpstr>Экскурсия в библиотеку  «Будем помнить»</vt:lpstr>
      <vt:lpstr>Акция «Открытки ветеранам»</vt:lpstr>
      <vt:lpstr>Акция «Открытки ветеранам»</vt:lpstr>
      <vt:lpstr>Акция «Нам не нужна война»</vt:lpstr>
      <vt:lpstr>Выступление в кадетском корпусе с концертной программой «Служу России»</vt:lpstr>
      <vt:lpstr>Конкурс инсценированной патриотической песни</vt:lpstr>
      <vt:lpstr>Музыкально – спортивная программа  «Вместе с папой мы сильны, вместе с папой мы дружны»</vt:lpstr>
      <vt:lpstr>Библиокешинг «Солдатушки – бравы  ребятушки!»</vt:lpstr>
      <vt:lpstr>Устный журнал «Военные профессии»</vt:lpstr>
      <vt:lpstr>Оформлена выставка «Парад военной техники»</vt:lpstr>
      <vt:lpstr>В группах оформлены  уголки по нравственно – патриотическому воспитанию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СЛАВНА</dc:creator>
  <cp:lastModifiedBy>Таня</cp:lastModifiedBy>
  <cp:revision>25</cp:revision>
  <dcterms:created xsi:type="dcterms:W3CDTF">2019-02-25T12:31:59Z</dcterms:created>
  <dcterms:modified xsi:type="dcterms:W3CDTF">2019-02-26T10:43:37Z</dcterms:modified>
</cp:coreProperties>
</file>