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Lst>
  <p:notesMasterIdLst>
    <p:notesMasterId r:id="rId16"/>
  </p:notesMasterIdLst>
  <p:handoutMasterIdLst>
    <p:handoutMasterId r:id="rId17"/>
  </p:handoutMasterIdLst>
  <p:sldIdLst>
    <p:sldId id="256" r:id="rId5"/>
    <p:sldId id="257" r:id="rId6"/>
    <p:sldId id="258" r:id="rId7"/>
    <p:sldId id="259" r:id="rId8"/>
    <p:sldId id="260" r:id="rId9"/>
    <p:sldId id="261" r:id="rId10"/>
    <p:sldId id="262" r:id="rId11"/>
    <p:sldId id="263" r:id="rId12"/>
    <p:sldId id="264" r:id="rId13"/>
    <p:sldId id="265" r:id="rId14"/>
    <p:sldId id="266" r:id="rId15"/>
  </p:sldIdLst>
  <p:sldSz cx="9144000" cy="6858000" type="screen4x3"/>
  <p:notesSz cx="7559675" cy="106918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Верхний колонтитул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ru-RU" sz="1400" b="0" i="0" u="none" strike="noStrike" kern="1200">
              <a:ln>
                <a:noFill/>
              </a:ln>
              <a:latin typeface="Arial" pitchFamily="18"/>
              <a:ea typeface="Microsoft YaHei" pitchFamily="2"/>
              <a:cs typeface="Arial" pitchFamily="2"/>
            </a:endParaRPr>
          </a:p>
        </p:txBody>
      </p:sp>
      <p:sp>
        <p:nvSpPr>
          <p:cNvPr id="3" name="Дата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ru-RU" sz="1400" b="0" i="0" u="none" strike="noStrike" kern="1200">
              <a:ln>
                <a:noFill/>
              </a:ln>
              <a:latin typeface="Arial" pitchFamily="18"/>
              <a:ea typeface="Microsoft YaHei" pitchFamily="2"/>
              <a:cs typeface="Arial" pitchFamily="2"/>
            </a:endParaRPr>
          </a:p>
        </p:txBody>
      </p:sp>
      <p:sp>
        <p:nvSpPr>
          <p:cNvPr id="4" name="Нижний колонтитул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ru-RU" sz="1400" b="0" i="0" u="none" strike="noStrike" kern="1200">
              <a:ln>
                <a:noFill/>
              </a:ln>
              <a:latin typeface="Arial" pitchFamily="18"/>
              <a:ea typeface="Microsoft YaHei" pitchFamily="2"/>
              <a:cs typeface="Arial" pitchFamily="2"/>
            </a:endParaRPr>
          </a:p>
        </p:txBody>
      </p:sp>
      <p:sp>
        <p:nvSpPr>
          <p:cNvPr id="5" name="Номер слайда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3A112F2A-5CA7-4CFF-B8AE-EAC81951596C}" type="slidenum">
              <a:t>‹#›</a:t>
            </a:fld>
            <a:endParaRPr lang="ru-RU" sz="1400" b="0" i="0" u="none" strike="noStrike" kern="1200">
              <a:ln>
                <a:noFill/>
              </a:ln>
              <a:latin typeface="Arial" pitchFamily="18"/>
              <a:ea typeface="Microsoft YaHei" pitchFamily="2"/>
              <a:cs typeface="Arial" pitchFamily="2"/>
            </a:endParaRPr>
          </a:p>
        </p:txBody>
      </p:sp>
    </p:spTree>
    <p:extLst>
      <p:ext uri="{BB962C8B-B14F-4D97-AF65-F5344CB8AC3E}">
        <p14:creationId xmlns:p14="http://schemas.microsoft.com/office/powerpoint/2010/main" val="2383033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Образ слайда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Заметки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ru-RU"/>
          </a:p>
        </p:txBody>
      </p:sp>
      <p:sp>
        <p:nvSpPr>
          <p:cNvPr id="4" name="Верхний колонтитул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ru-RU" sz="1400" kern="1200">
                <a:latin typeface="Times New Roman" pitchFamily="18"/>
                <a:ea typeface="Lucida Sans Unicode" pitchFamily="2"/>
                <a:cs typeface="Tahoma" pitchFamily="2"/>
              </a:defRPr>
            </a:lvl1pPr>
          </a:lstStyle>
          <a:p>
            <a:pPr lvl="0"/>
            <a:endParaRPr lang="ru-RU"/>
          </a:p>
        </p:txBody>
      </p:sp>
      <p:sp>
        <p:nvSpPr>
          <p:cNvPr id="5" name="Дата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ru-RU" sz="1400" kern="1200">
                <a:latin typeface="Times New Roman" pitchFamily="18"/>
                <a:ea typeface="Lucida Sans Unicode" pitchFamily="2"/>
                <a:cs typeface="Tahoma" pitchFamily="2"/>
              </a:defRPr>
            </a:lvl1pPr>
          </a:lstStyle>
          <a:p>
            <a:pPr lvl="0"/>
            <a:endParaRPr lang="ru-RU"/>
          </a:p>
        </p:txBody>
      </p:sp>
      <p:sp>
        <p:nvSpPr>
          <p:cNvPr id="6" name="Нижний колонтитул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ru-RU" sz="1400" kern="1200">
                <a:latin typeface="Times New Roman" pitchFamily="18"/>
                <a:ea typeface="Lucida Sans Unicode" pitchFamily="2"/>
                <a:cs typeface="Tahoma" pitchFamily="2"/>
              </a:defRPr>
            </a:lvl1pPr>
          </a:lstStyle>
          <a:p>
            <a:pPr lvl="0"/>
            <a:endParaRPr lang="ru-RU"/>
          </a:p>
        </p:txBody>
      </p:sp>
      <p:sp>
        <p:nvSpPr>
          <p:cNvPr id="7" name="Номер слайда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ru-RU" sz="1400" kern="1200">
                <a:latin typeface="Times New Roman" pitchFamily="18"/>
                <a:ea typeface="Lucida Sans Unicode" pitchFamily="2"/>
                <a:cs typeface="Tahoma" pitchFamily="2"/>
              </a:defRPr>
            </a:lvl1pPr>
          </a:lstStyle>
          <a:p>
            <a:pPr lvl="0"/>
            <a:fld id="{78C8EA26-2448-4590-BED0-917093137EB3}" type="slidenum">
              <a:t>‹#›</a:t>
            </a:fld>
            <a:endParaRPr lang="ru-RU"/>
          </a:p>
        </p:txBody>
      </p:sp>
    </p:spTree>
    <p:extLst>
      <p:ext uri="{BB962C8B-B14F-4D97-AF65-F5344CB8AC3E}">
        <p14:creationId xmlns:p14="http://schemas.microsoft.com/office/powerpoint/2010/main" val="446647996"/>
      </p:ext>
    </p:extLst>
  </p:cSld>
  <p:clrMap bg1="lt1" tx1="dk1" bg2="lt2" tx2="dk2" accent1="accent1" accent2="accent2" accent3="accent3" accent4="accent4" accent5="accent5" accent6="accent6" hlink="hlink" folHlink="folHlink"/>
  <p:notesStyle>
    <a:lvl1pPr marL="216000" marR="0" indent="-216000" rtl="0" hangingPunct="0">
      <a:tabLst/>
      <a:defRPr lang="ru-RU" sz="2000" b="0" i="0" u="none" strike="noStrike" kern="1200">
        <a:ln>
          <a:noFill/>
        </a:ln>
        <a:latin typeface="Arial" pitchFamily="18"/>
        <a:ea typeface="Microsoft YaHei" pitchFamily="2"/>
        <a:cs typeface="Ari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Заметки 2"/>
          <p:cNvSpPr txBox="1">
            <a:spLocks noGrp="1"/>
          </p:cNvSpPr>
          <p:nvPr>
            <p:ph type="body" sz="quarter"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lvl="0"/>
            <a:fld id="{8B1E8175-87B1-4BF3-82ED-AEFD9A0CF45D}"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7CF5175B-85FC-4802-B965-47528B672630}" type="slidenum">
              <a:t>‹#›</a:t>
            </a:fld>
            <a:endParaRPr lang="ru-RU"/>
          </a:p>
        </p:txBody>
      </p:sp>
    </p:spTree>
    <p:extLst>
      <p:ext uri="{BB962C8B-B14F-4D97-AF65-F5344CB8AC3E}">
        <p14:creationId xmlns:p14="http://schemas.microsoft.com/office/powerpoint/2010/main" val="9350360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8B1E8175-87B1-4BF3-82ED-AEFD9A0CF45D}"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866AA918-7258-4426-A187-44A5BB952616}" type="slidenum">
              <a:t>‹#›</a:t>
            </a:fld>
            <a:endParaRPr lang="ru-RU"/>
          </a:p>
        </p:txBody>
      </p:sp>
    </p:spTree>
    <p:extLst>
      <p:ext uri="{BB962C8B-B14F-4D97-AF65-F5344CB8AC3E}">
        <p14:creationId xmlns:p14="http://schemas.microsoft.com/office/powerpoint/2010/main" val="4102070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604963"/>
            <a:ext cx="2057400" cy="45259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4963"/>
            <a:ext cx="6019800" cy="45259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8B1E8175-87B1-4BF3-82ED-AEFD9A0CF45D}"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9E1683D8-84A1-4BC2-9075-FF8CB7FBDF94}" type="slidenum">
              <a:t>‹#›</a:t>
            </a:fld>
            <a:endParaRPr lang="ru-RU"/>
          </a:p>
        </p:txBody>
      </p:sp>
    </p:spTree>
    <p:extLst>
      <p:ext uri="{BB962C8B-B14F-4D97-AF65-F5344CB8AC3E}">
        <p14:creationId xmlns:p14="http://schemas.microsoft.com/office/powerpoint/2010/main" val="36256064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lvl="0"/>
            <a:fld id="{BCE4E374-D704-40B3-A7EE-B97D6BD4EEB4}"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40853C28-9CAA-455A-A86C-7CC8DA6F5108}" type="slidenum">
              <a:t>‹#›</a:t>
            </a:fld>
            <a:endParaRPr lang="ru-RU"/>
          </a:p>
        </p:txBody>
      </p:sp>
    </p:spTree>
    <p:extLst>
      <p:ext uri="{BB962C8B-B14F-4D97-AF65-F5344CB8AC3E}">
        <p14:creationId xmlns:p14="http://schemas.microsoft.com/office/powerpoint/2010/main" val="12447586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BCE4E374-D704-40B3-A7EE-B97D6BD4EEB4}"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E97AA1DD-3714-4106-A72F-9D2CF8D3D3E2}" type="slidenum">
              <a:t>‹#›</a:t>
            </a:fld>
            <a:endParaRPr lang="ru-RU"/>
          </a:p>
        </p:txBody>
      </p:sp>
    </p:spTree>
    <p:extLst>
      <p:ext uri="{BB962C8B-B14F-4D97-AF65-F5344CB8AC3E}">
        <p14:creationId xmlns:p14="http://schemas.microsoft.com/office/powerpoint/2010/main" val="19454318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lvl="0"/>
            <a:fld id="{BCE4E374-D704-40B3-A7EE-B97D6BD4EEB4}"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F1FB0FF2-DDCB-450C-B116-D0DFA0017BBD}" type="slidenum">
              <a:t>‹#›</a:t>
            </a:fld>
            <a:endParaRPr lang="ru-RU"/>
          </a:p>
        </p:txBody>
      </p:sp>
    </p:spTree>
    <p:extLst>
      <p:ext uri="{BB962C8B-B14F-4D97-AF65-F5344CB8AC3E}">
        <p14:creationId xmlns:p14="http://schemas.microsoft.com/office/powerpoint/2010/main" val="30046023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lvl="0"/>
            <a:fld id="{BCE4E374-D704-40B3-A7EE-B97D6BD4EEB4}" type="datetime1">
              <a:rPr lang="ru-RU" smtClean="0"/>
              <a:pPr lvl="0"/>
              <a:t>28.03.2019</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43F1043D-9B79-4136-AD6A-1D40DCBBABCD}" type="slidenum">
              <a:t>‹#›</a:t>
            </a:fld>
            <a:endParaRPr lang="ru-RU"/>
          </a:p>
        </p:txBody>
      </p:sp>
    </p:spTree>
    <p:extLst>
      <p:ext uri="{BB962C8B-B14F-4D97-AF65-F5344CB8AC3E}">
        <p14:creationId xmlns:p14="http://schemas.microsoft.com/office/powerpoint/2010/main" val="33836228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lvl="0"/>
            <a:fld id="{BCE4E374-D704-40B3-A7EE-B97D6BD4EEB4}" type="datetime1">
              <a:rPr lang="ru-RU" smtClean="0"/>
              <a:pPr lvl="0"/>
              <a:t>28.03.2019</a:t>
            </a:fld>
            <a:endParaRPr lang="ru-RU"/>
          </a:p>
        </p:txBody>
      </p:sp>
      <p:sp>
        <p:nvSpPr>
          <p:cNvPr id="8" name="Нижний колонтитул 7"/>
          <p:cNvSpPr>
            <a:spLocks noGrp="1"/>
          </p:cNvSpPr>
          <p:nvPr>
            <p:ph type="ftr" sz="quarter" idx="11"/>
          </p:nvPr>
        </p:nvSpPr>
        <p:spPr/>
        <p:txBody>
          <a:bodyPr/>
          <a:lstStyle/>
          <a:p>
            <a:pPr lvl="0"/>
            <a:endParaRPr lang="ru-RU"/>
          </a:p>
        </p:txBody>
      </p:sp>
      <p:sp>
        <p:nvSpPr>
          <p:cNvPr id="9" name="Номер слайда 8"/>
          <p:cNvSpPr>
            <a:spLocks noGrp="1"/>
          </p:cNvSpPr>
          <p:nvPr>
            <p:ph type="sldNum" sz="quarter" idx="12"/>
          </p:nvPr>
        </p:nvSpPr>
        <p:spPr/>
        <p:txBody>
          <a:bodyPr/>
          <a:lstStyle/>
          <a:p>
            <a:pPr lvl="0"/>
            <a:fld id="{3B19EAE7-FC99-47D3-B844-83B681B781E1}" type="slidenum">
              <a:t>‹#›</a:t>
            </a:fld>
            <a:endParaRPr lang="ru-RU"/>
          </a:p>
        </p:txBody>
      </p:sp>
    </p:spTree>
    <p:extLst>
      <p:ext uri="{BB962C8B-B14F-4D97-AF65-F5344CB8AC3E}">
        <p14:creationId xmlns:p14="http://schemas.microsoft.com/office/powerpoint/2010/main" val="40695783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lvl="0"/>
            <a:fld id="{BCE4E374-D704-40B3-A7EE-B97D6BD4EEB4}" type="datetime1">
              <a:rPr lang="ru-RU" smtClean="0"/>
              <a:pPr lvl="0"/>
              <a:t>28.03.2019</a:t>
            </a:fld>
            <a:endParaRPr lang="ru-RU"/>
          </a:p>
        </p:txBody>
      </p:sp>
      <p:sp>
        <p:nvSpPr>
          <p:cNvPr id="4" name="Нижний колонтитул 3"/>
          <p:cNvSpPr>
            <a:spLocks noGrp="1"/>
          </p:cNvSpPr>
          <p:nvPr>
            <p:ph type="ftr" sz="quarter" idx="11"/>
          </p:nvPr>
        </p:nvSpPr>
        <p:spPr/>
        <p:txBody>
          <a:bodyPr/>
          <a:lstStyle/>
          <a:p>
            <a:pPr lvl="0"/>
            <a:endParaRPr lang="ru-RU"/>
          </a:p>
        </p:txBody>
      </p:sp>
      <p:sp>
        <p:nvSpPr>
          <p:cNvPr id="5" name="Номер слайда 4"/>
          <p:cNvSpPr>
            <a:spLocks noGrp="1"/>
          </p:cNvSpPr>
          <p:nvPr>
            <p:ph type="sldNum" sz="quarter" idx="12"/>
          </p:nvPr>
        </p:nvSpPr>
        <p:spPr/>
        <p:txBody>
          <a:bodyPr/>
          <a:lstStyle/>
          <a:p>
            <a:pPr lvl="0"/>
            <a:fld id="{A0394C93-0137-4DC3-9D37-7A293919260E}" type="slidenum">
              <a:t>‹#›</a:t>
            </a:fld>
            <a:endParaRPr lang="ru-RU"/>
          </a:p>
        </p:txBody>
      </p:sp>
    </p:spTree>
    <p:extLst>
      <p:ext uri="{BB962C8B-B14F-4D97-AF65-F5344CB8AC3E}">
        <p14:creationId xmlns:p14="http://schemas.microsoft.com/office/powerpoint/2010/main" val="4842869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lvl="0"/>
            <a:fld id="{BCE4E374-D704-40B3-A7EE-B97D6BD4EEB4}" type="datetime1">
              <a:rPr lang="ru-RU" smtClean="0"/>
              <a:pPr lvl="0"/>
              <a:t>28.03.2019</a:t>
            </a:fld>
            <a:endParaRPr lang="ru-RU"/>
          </a:p>
        </p:txBody>
      </p:sp>
      <p:sp>
        <p:nvSpPr>
          <p:cNvPr id="3" name="Нижний колонтитул 2"/>
          <p:cNvSpPr>
            <a:spLocks noGrp="1"/>
          </p:cNvSpPr>
          <p:nvPr>
            <p:ph type="ftr" sz="quarter" idx="11"/>
          </p:nvPr>
        </p:nvSpPr>
        <p:spPr/>
        <p:txBody>
          <a:bodyPr/>
          <a:lstStyle/>
          <a:p>
            <a:pPr lvl="0"/>
            <a:endParaRPr lang="ru-RU"/>
          </a:p>
        </p:txBody>
      </p:sp>
      <p:sp>
        <p:nvSpPr>
          <p:cNvPr id="4" name="Номер слайда 3"/>
          <p:cNvSpPr>
            <a:spLocks noGrp="1"/>
          </p:cNvSpPr>
          <p:nvPr>
            <p:ph type="sldNum" sz="quarter" idx="12"/>
          </p:nvPr>
        </p:nvSpPr>
        <p:spPr/>
        <p:txBody>
          <a:bodyPr/>
          <a:lstStyle/>
          <a:p>
            <a:pPr lvl="0"/>
            <a:fld id="{7BA1B97D-90DA-4D73-8360-144E246C08EE}" type="slidenum">
              <a:t>‹#›</a:t>
            </a:fld>
            <a:endParaRPr lang="ru-RU"/>
          </a:p>
        </p:txBody>
      </p:sp>
    </p:spTree>
    <p:extLst>
      <p:ext uri="{BB962C8B-B14F-4D97-AF65-F5344CB8AC3E}">
        <p14:creationId xmlns:p14="http://schemas.microsoft.com/office/powerpoint/2010/main" val="37988441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fld id="{BCE4E374-D704-40B3-A7EE-B97D6BD4EEB4}" type="datetime1">
              <a:rPr lang="ru-RU" smtClean="0"/>
              <a:pPr lvl="0"/>
              <a:t>28.03.2019</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4D158249-AF35-4BA1-B76F-31E74DABB039}" type="slidenum">
              <a:t>‹#›</a:t>
            </a:fld>
            <a:endParaRPr lang="ru-RU"/>
          </a:p>
        </p:txBody>
      </p:sp>
    </p:spTree>
    <p:extLst>
      <p:ext uri="{BB962C8B-B14F-4D97-AF65-F5344CB8AC3E}">
        <p14:creationId xmlns:p14="http://schemas.microsoft.com/office/powerpoint/2010/main" val="29631207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8B1E8175-87B1-4BF3-82ED-AEFD9A0CF45D}"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B8308A58-BCB7-4BB2-B7FC-72B1FD0921BC}" type="slidenum">
              <a:t>‹#›</a:t>
            </a:fld>
            <a:endParaRPr lang="ru-RU"/>
          </a:p>
        </p:txBody>
      </p:sp>
    </p:spTree>
    <p:extLst>
      <p:ext uri="{BB962C8B-B14F-4D97-AF65-F5344CB8AC3E}">
        <p14:creationId xmlns:p14="http://schemas.microsoft.com/office/powerpoint/2010/main" val="31414937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fld id="{BCE4E374-D704-40B3-A7EE-B97D6BD4EEB4}" type="datetime1">
              <a:rPr lang="ru-RU" smtClean="0"/>
              <a:pPr lvl="0"/>
              <a:t>28.03.2019</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BF06C4A3-2C57-4883-890F-E496DDAA42B8}" type="slidenum">
              <a:t>‹#›</a:t>
            </a:fld>
            <a:endParaRPr lang="ru-RU"/>
          </a:p>
        </p:txBody>
      </p:sp>
    </p:spTree>
    <p:extLst>
      <p:ext uri="{BB962C8B-B14F-4D97-AF65-F5344CB8AC3E}">
        <p14:creationId xmlns:p14="http://schemas.microsoft.com/office/powerpoint/2010/main" val="6921730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BCE4E374-D704-40B3-A7EE-B97D6BD4EEB4}"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2D47364F-4622-4F3D-91E6-ADA4DD05C8B1}" type="slidenum">
              <a:t>‹#›</a:t>
            </a:fld>
            <a:endParaRPr lang="ru-RU"/>
          </a:p>
        </p:txBody>
      </p:sp>
    </p:spTree>
    <p:extLst>
      <p:ext uri="{BB962C8B-B14F-4D97-AF65-F5344CB8AC3E}">
        <p14:creationId xmlns:p14="http://schemas.microsoft.com/office/powerpoint/2010/main" val="196183095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604963"/>
            <a:ext cx="2057400" cy="45259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4963"/>
            <a:ext cx="6019800" cy="45259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BCE4E374-D704-40B3-A7EE-B97D6BD4EEB4}"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054F3D7F-A720-480E-BF38-D650AA5B6903}" type="slidenum">
              <a:t>‹#›</a:t>
            </a:fld>
            <a:endParaRPr lang="ru-RU"/>
          </a:p>
        </p:txBody>
      </p:sp>
    </p:spTree>
    <p:extLst>
      <p:ext uri="{BB962C8B-B14F-4D97-AF65-F5344CB8AC3E}">
        <p14:creationId xmlns:p14="http://schemas.microsoft.com/office/powerpoint/2010/main" val="5101324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lvl="0"/>
            <a:fld id="{94073BCD-4297-4A25-86D1-1D2227E17160}"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CCF02D94-ED4D-4B9A-861E-A1715BC9743C}" type="slidenum">
              <a:t>‹#›</a:t>
            </a:fld>
            <a:endParaRPr lang="ru-RU"/>
          </a:p>
        </p:txBody>
      </p:sp>
    </p:spTree>
    <p:extLst>
      <p:ext uri="{BB962C8B-B14F-4D97-AF65-F5344CB8AC3E}">
        <p14:creationId xmlns:p14="http://schemas.microsoft.com/office/powerpoint/2010/main" val="7298261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94073BCD-4297-4A25-86D1-1D2227E17160}"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C90F0750-7B49-4D10-A0C0-FFF40A179EE3}" type="slidenum">
              <a:t>‹#›</a:t>
            </a:fld>
            <a:endParaRPr lang="ru-RU"/>
          </a:p>
        </p:txBody>
      </p:sp>
    </p:spTree>
    <p:extLst>
      <p:ext uri="{BB962C8B-B14F-4D97-AF65-F5344CB8AC3E}">
        <p14:creationId xmlns:p14="http://schemas.microsoft.com/office/powerpoint/2010/main" val="28737244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lvl="0"/>
            <a:fld id="{94073BCD-4297-4A25-86D1-1D2227E17160}"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6E23C35D-C945-471C-8791-4BD624FC912D}" type="slidenum">
              <a:t>‹#›</a:t>
            </a:fld>
            <a:endParaRPr lang="ru-RU"/>
          </a:p>
        </p:txBody>
      </p:sp>
    </p:spTree>
    <p:extLst>
      <p:ext uri="{BB962C8B-B14F-4D97-AF65-F5344CB8AC3E}">
        <p14:creationId xmlns:p14="http://schemas.microsoft.com/office/powerpoint/2010/main" val="17024089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lvl="0"/>
            <a:fld id="{94073BCD-4297-4A25-86D1-1D2227E17160}" type="datetime1">
              <a:rPr lang="ru-RU" smtClean="0"/>
              <a:pPr lvl="0"/>
              <a:t>28.03.2019</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B3C6DB52-F630-4AB4-B4E9-A16C66686B7F}" type="slidenum">
              <a:t>‹#›</a:t>
            </a:fld>
            <a:endParaRPr lang="ru-RU"/>
          </a:p>
        </p:txBody>
      </p:sp>
    </p:spTree>
    <p:extLst>
      <p:ext uri="{BB962C8B-B14F-4D97-AF65-F5344CB8AC3E}">
        <p14:creationId xmlns:p14="http://schemas.microsoft.com/office/powerpoint/2010/main" val="227144604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lvl="0"/>
            <a:fld id="{94073BCD-4297-4A25-86D1-1D2227E17160}" type="datetime1">
              <a:rPr lang="ru-RU" smtClean="0"/>
              <a:pPr lvl="0"/>
              <a:t>28.03.2019</a:t>
            </a:fld>
            <a:endParaRPr lang="ru-RU"/>
          </a:p>
        </p:txBody>
      </p:sp>
      <p:sp>
        <p:nvSpPr>
          <p:cNvPr id="8" name="Нижний колонтитул 7"/>
          <p:cNvSpPr>
            <a:spLocks noGrp="1"/>
          </p:cNvSpPr>
          <p:nvPr>
            <p:ph type="ftr" sz="quarter" idx="11"/>
          </p:nvPr>
        </p:nvSpPr>
        <p:spPr/>
        <p:txBody>
          <a:bodyPr/>
          <a:lstStyle/>
          <a:p>
            <a:pPr lvl="0"/>
            <a:endParaRPr lang="ru-RU"/>
          </a:p>
        </p:txBody>
      </p:sp>
      <p:sp>
        <p:nvSpPr>
          <p:cNvPr id="9" name="Номер слайда 8"/>
          <p:cNvSpPr>
            <a:spLocks noGrp="1"/>
          </p:cNvSpPr>
          <p:nvPr>
            <p:ph type="sldNum" sz="quarter" idx="12"/>
          </p:nvPr>
        </p:nvSpPr>
        <p:spPr/>
        <p:txBody>
          <a:bodyPr/>
          <a:lstStyle/>
          <a:p>
            <a:pPr lvl="0"/>
            <a:fld id="{247D5A1C-4EDF-455D-8427-ADD3F43924B4}" type="slidenum">
              <a:t>‹#›</a:t>
            </a:fld>
            <a:endParaRPr lang="ru-RU"/>
          </a:p>
        </p:txBody>
      </p:sp>
    </p:spTree>
    <p:extLst>
      <p:ext uri="{BB962C8B-B14F-4D97-AF65-F5344CB8AC3E}">
        <p14:creationId xmlns:p14="http://schemas.microsoft.com/office/powerpoint/2010/main" val="31058836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lvl="0"/>
            <a:fld id="{94073BCD-4297-4A25-86D1-1D2227E17160}" type="datetime1">
              <a:rPr lang="ru-RU" smtClean="0"/>
              <a:pPr lvl="0"/>
              <a:t>28.03.2019</a:t>
            </a:fld>
            <a:endParaRPr lang="ru-RU"/>
          </a:p>
        </p:txBody>
      </p:sp>
      <p:sp>
        <p:nvSpPr>
          <p:cNvPr id="4" name="Нижний колонтитул 3"/>
          <p:cNvSpPr>
            <a:spLocks noGrp="1"/>
          </p:cNvSpPr>
          <p:nvPr>
            <p:ph type="ftr" sz="quarter" idx="11"/>
          </p:nvPr>
        </p:nvSpPr>
        <p:spPr/>
        <p:txBody>
          <a:bodyPr/>
          <a:lstStyle/>
          <a:p>
            <a:pPr lvl="0"/>
            <a:endParaRPr lang="ru-RU"/>
          </a:p>
        </p:txBody>
      </p:sp>
      <p:sp>
        <p:nvSpPr>
          <p:cNvPr id="5" name="Номер слайда 4"/>
          <p:cNvSpPr>
            <a:spLocks noGrp="1"/>
          </p:cNvSpPr>
          <p:nvPr>
            <p:ph type="sldNum" sz="quarter" idx="12"/>
          </p:nvPr>
        </p:nvSpPr>
        <p:spPr/>
        <p:txBody>
          <a:bodyPr/>
          <a:lstStyle/>
          <a:p>
            <a:pPr lvl="0"/>
            <a:fld id="{287B413E-FCF8-495F-9750-F53875A487A3}" type="slidenum">
              <a:t>‹#›</a:t>
            </a:fld>
            <a:endParaRPr lang="ru-RU"/>
          </a:p>
        </p:txBody>
      </p:sp>
    </p:spTree>
    <p:extLst>
      <p:ext uri="{BB962C8B-B14F-4D97-AF65-F5344CB8AC3E}">
        <p14:creationId xmlns:p14="http://schemas.microsoft.com/office/powerpoint/2010/main" val="3543674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lvl="0"/>
            <a:fld id="{94073BCD-4297-4A25-86D1-1D2227E17160}" type="datetime1">
              <a:rPr lang="ru-RU" smtClean="0"/>
              <a:pPr lvl="0"/>
              <a:t>28.03.2019</a:t>
            </a:fld>
            <a:endParaRPr lang="ru-RU"/>
          </a:p>
        </p:txBody>
      </p:sp>
      <p:sp>
        <p:nvSpPr>
          <p:cNvPr id="3" name="Нижний колонтитул 2"/>
          <p:cNvSpPr>
            <a:spLocks noGrp="1"/>
          </p:cNvSpPr>
          <p:nvPr>
            <p:ph type="ftr" sz="quarter" idx="11"/>
          </p:nvPr>
        </p:nvSpPr>
        <p:spPr/>
        <p:txBody>
          <a:bodyPr/>
          <a:lstStyle/>
          <a:p>
            <a:pPr lvl="0"/>
            <a:endParaRPr lang="ru-RU"/>
          </a:p>
        </p:txBody>
      </p:sp>
      <p:sp>
        <p:nvSpPr>
          <p:cNvPr id="4" name="Номер слайда 3"/>
          <p:cNvSpPr>
            <a:spLocks noGrp="1"/>
          </p:cNvSpPr>
          <p:nvPr>
            <p:ph type="sldNum" sz="quarter" idx="12"/>
          </p:nvPr>
        </p:nvSpPr>
        <p:spPr/>
        <p:txBody>
          <a:bodyPr/>
          <a:lstStyle/>
          <a:p>
            <a:pPr lvl="0"/>
            <a:fld id="{34D52540-0808-4FC0-BE06-D6CAD7EAA98E}" type="slidenum">
              <a:t>‹#›</a:t>
            </a:fld>
            <a:endParaRPr lang="ru-RU"/>
          </a:p>
        </p:txBody>
      </p:sp>
    </p:spTree>
    <p:extLst>
      <p:ext uri="{BB962C8B-B14F-4D97-AF65-F5344CB8AC3E}">
        <p14:creationId xmlns:p14="http://schemas.microsoft.com/office/powerpoint/2010/main" val="5424458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lvl="0"/>
            <a:fld id="{8B1E8175-87B1-4BF3-82ED-AEFD9A0CF45D}"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951FE1F4-0551-4E70-9E02-9DFF2C612F6D}" type="slidenum">
              <a:t>‹#›</a:t>
            </a:fld>
            <a:endParaRPr lang="ru-RU"/>
          </a:p>
        </p:txBody>
      </p:sp>
    </p:spTree>
    <p:extLst>
      <p:ext uri="{BB962C8B-B14F-4D97-AF65-F5344CB8AC3E}">
        <p14:creationId xmlns:p14="http://schemas.microsoft.com/office/powerpoint/2010/main" val="1618607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fld id="{94073BCD-4297-4A25-86D1-1D2227E17160}" type="datetime1">
              <a:rPr lang="ru-RU" smtClean="0"/>
              <a:pPr lvl="0"/>
              <a:t>28.03.2019</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3B4DEC35-EEE3-4BA3-AA88-45E6DE802F2B}" type="slidenum">
              <a:t>‹#›</a:t>
            </a:fld>
            <a:endParaRPr lang="ru-RU"/>
          </a:p>
        </p:txBody>
      </p:sp>
    </p:spTree>
    <p:extLst>
      <p:ext uri="{BB962C8B-B14F-4D97-AF65-F5344CB8AC3E}">
        <p14:creationId xmlns:p14="http://schemas.microsoft.com/office/powerpoint/2010/main" val="146200574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fld id="{94073BCD-4297-4A25-86D1-1D2227E17160}" type="datetime1">
              <a:rPr lang="ru-RU" smtClean="0"/>
              <a:pPr lvl="0"/>
              <a:t>28.03.2019</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094A683E-786E-4C3D-8CFD-E3340EF10DD4}" type="slidenum">
              <a:t>‹#›</a:t>
            </a:fld>
            <a:endParaRPr lang="ru-RU"/>
          </a:p>
        </p:txBody>
      </p:sp>
    </p:spTree>
    <p:extLst>
      <p:ext uri="{BB962C8B-B14F-4D97-AF65-F5344CB8AC3E}">
        <p14:creationId xmlns:p14="http://schemas.microsoft.com/office/powerpoint/2010/main" val="7547973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94073BCD-4297-4A25-86D1-1D2227E17160}"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B415D628-DE87-43B8-88E8-65E1A6D04ACB}" type="slidenum">
              <a:t>‹#›</a:t>
            </a:fld>
            <a:endParaRPr lang="ru-RU"/>
          </a:p>
        </p:txBody>
      </p:sp>
    </p:spTree>
    <p:extLst>
      <p:ext uri="{BB962C8B-B14F-4D97-AF65-F5344CB8AC3E}">
        <p14:creationId xmlns:p14="http://schemas.microsoft.com/office/powerpoint/2010/main" val="28391334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604963"/>
            <a:ext cx="2057400" cy="45259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4963"/>
            <a:ext cx="6019800" cy="45259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94073BCD-4297-4A25-86D1-1D2227E17160}"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1744BB2E-67D3-4BB9-91E9-96B92FDE7788}" type="slidenum">
              <a:t>‹#›</a:t>
            </a:fld>
            <a:endParaRPr lang="ru-RU"/>
          </a:p>
        </p:txBody>
      </p:sp>
    </p:spTree>
    <p:extLst>
      <p:ext uri="{BB962C8B-B14F-4D97-AF65-F5344CB8AC3E}">
        <p14:creationId xmlns:p14="http://schemas.microsoft.com/office/powerpoint/2010/main" val="19905871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pPr lvl="0"/>
            <a:fld id="{EBF005FC-569A-4449-B998-25697FA2767B}"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323EC053-9597-420C-81C8-7D1FB4687608}" type="slidenum">
              <a:t>‹#›</a:t>
            </a:fld>
            <a:endParaRPr lang="ru-RU"/>
          </a:p>
        </p:txBody>
      </p:sp>
    </p:spTree>
    <p:extLst>
      <p:ext uri="{BB962C8B-B14F-4D97-AF65-F5344CB8AC3E}">
        <p14:creationId xmlns:p14="http://schemas.microsoft.com/office/powerpoint/2010/main" val="37549371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EBF005FC-569A-4449-B998-25697FA2767B}"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85BE8416-D384-4825-9BEE-47F0D0AFAC0D}" type="slidenum">
              <a:t>‹#›</a:t>
            </a:fld>
            <a:endParaRPr lang="ru-RU"/>
          </a:p>
        </p:txBody>
      </p:sp>
    </p:spTree>
    <p:extLst>
      <p:ext uri="{BB962C8B-B14F-4D97-AF65-F5344CB8AC3E}">
        <p14:creationId xmlns:p14="http://schemas.microsoft.com/office/powerpoint/2010/main" val="14018709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pPr lvl="0"/>
            <a:fld id="{EBF005FC-569A-4449-B998-25697FA2767B}"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82F3974A-CB29-4D4D-9726-F83ADADD042D}" type="slidenum">
              <a:t>‹#›</a:t>
            </a:fld>
            <a:endParaRPr lang="ru-RU"/>
          </a:p>
        </p:txBody>
      </p:sp>
    </p:spTree>
    <p:extLst>
      <p:ext uri="{BB962C8B-B14F-4D97-AF65-F5344CB8AC3E}">
        <p14:creationId xmlns:p14="http://schemas.microsoft.com/office/powerpoint/2010/main" val="5179539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lvl="0"/>
            <a:fld id="{EBF005FC-569A-4449-B998-25697FA2767B}" type="datetime1">
              <a:rPr lang="ru-RU" smtClean="0"/>
              <a:pPr lvl="0"/>
              <a:t>28.03.2019</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E5E13B06-D950-45A7-AB88-3059F886FFB3}" type="slidenum">
              <a:t>‹#›</a:t>
            </a:fld>
            <a:endParaRPr lang="ru-RU"/>
          </a:p>
        </p:txBody>
      </p:sp>
    </p:spTree>
    <p:extLst>
      <p:ext uri="{BB962C8B-B14F-4D97-AF65-F5344CB8AC3E}">
        <p14:creationId xmlns:p14="http://schemas.microsoft.com/office/powerpoint/2010/main" val="10481648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lvl="0"/>
            <a:fld id="{EBF005FC-569A-4449-B998-25697FA2767B}" type="datetime1">
              <a:rPr lang="ru-RU" smtClean="0"/>
              <a:pPr lvl="0"/>
              <a:t>28.03.2019</a:t>
            </a:fld>
            <a:endParaRPr lang="ru-RU"/>
          </a:p>
        </p:txBody>
      </p:sp>
      <p:sp>
        <p:nvSpPr>
          <p:cNvPr id="8" name="Нижний колонтитул 7"/>
          <p:cNvSpPr>
            <a:spLocks noGrp="1"/>
          </p:cNvSpPr>
          <p:nvPr>
            <p:ph type="ftr" sz="quarter" idx="11"/>
          </p:nvPr>
        </p:nvSpPr>
        <p:spPr/>
        <p:txBody>
          <a:bodyPr/>
          <a:lstStyle/>
          <a:p>
            <a:pPr lvl="0"/>
            <a:endParaRPr lang="ru-RU"/>
          </a:p>
        </p:txBody>
      </p:sp>
      <p:sp>
        <p:nvSpPr>
          <p:cNvPr id="9" name="Номер слайда 8"/>
          <p:cNvSpPr>
            <a:spLocks noGrp="1"/>
          </p:cNvSpPr>
          <p:nvPr>
            <p:ph type="sldNum" sz="quarter" idx="12"/>
          </p:nvPr>
        </p:nvSpPr>
        <p:spPr/>
        <p:txBody>
          <a:bodyPr/>
          <a:lstStyle/>
          <a:p>
            <a:pPr lvl="0"/>
            <a:fld id="{A4395CD1-3367-4F86-9528-06ADC3FD581B}" type="slidenum">
              <a:t>‹#›</a:t>
            </a:fld>
            <a:endParaRPr lang="ru-RU"/>
          </a:p>
        </p:txBody>
      </p:sp>
    </p:spTree>
    <p:extLst>
      <p:ext uri="{BB962C8B-B14F-4D97-AF65-F5344CB8AC3E}">
        <p14:creationId xmlns:p14="http://schemas.microsoft.com/office/powerpoint/2010/main" val="6020660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lvl="0"/>
            <a:fld id="{EBF005FC-569A-4449-B998-25697FA2767B}" type="datetime1">
              <a:rPr lang="ru-RU" smtClean="0"/>
              <a:pPr lvl="0"/>
              <a:t>28.03.2019</a:t>
            </a:fld>
            <a:endParaRPr lang="ru-RU"/>
          </a:p>
        </p:txBody>
      </p:sp>
      <p:sp>
        <p:nvSpPr>
          <p:cNvPr id="4" name="Нижний колонтитул 3"/>
          <p:cNvSpPr>
            <a:spLocks noGrp="1"/>
          </p:cNvSpPr>
          <p:nvPr>
            <p:ph type="ftr" sz="quarter" idx="11"/>
          </p:nvPr>
        </p:nvSpPr>
        <p:spPr/>
        <p:txBody>
          <a:bodyPr/>
          <a:lstStyle/>
          <a:p>
            <a:pPr lvl="0"/>
            <a:endParaRPr lang="ru-RU"/>
          </a:p>
        </p:txBody>
      </p:sp>
      <p:sp>
        <p:nvSpPr>
          <p:cNvPr id="5" name="Номер слайда 4"/>
          <p:cNvSpPr>
            <a:spLocks noGrp="1"/>
          </p:cNvSpPr>
          <p:nvPr>
            <p:ph type="sldNum" sz="quarter" idx="12"/>
          </p:nvPr>
        </p:nvSpPr>
        <p:spPr/>
        <p:txBody>
          <a:bodyPr/>
          <a:lstStyle/>
          <a:p>
            <a:pPr lvl="0"/>
            <a:fld id="{F4CB6F36-6FCD-474A-B582-18DCDFBC2630}" type="slidenum">
              <a:t>‹#›</a:t>
            </a:fld>
            <a:endParaRPr lang="ru-RU"/>
          </a:p>
        </p:txBody>
      </p:sp>
    </p:spTree>
    <p:extLst>
      <p:ext uri="{BB962C8B-B14F-4D97-AF65-F5344CB8AC3E}">
        <p14:creationId xmlns:p14="http://schemas.microsoft.com/office/powerpoint/2010/main" val="13908040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4963"/>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pPr lvl="0"/>
            <a:fld id="{8B1E8175-87B1-4BF3-82ED-AEFD9A0CF45D}" type="datetime1">
              <a:rPr lang="ru-RU" smtClean="0"/>
              <a:pPr lvl="0"/>
              <a:t>28.03.2019</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6BCE838C-3F5B-4A0D-8DE1-2C196127CCBC}" type="slidenum">
              <a:t>‹#›</a:t>
            </a:fld>
            <a:endParaRPr lang="ru-RU"/>
          </a:p>
        </p:txBody>
      </p:sp>
    </p:spTree>
    <p:extLst>
      <p:ext uri="{BB962C8B-B14F-4D97-AF65-F5344CB8AC3E}">
        <p14:creationId xmlns:p14="http://schemas.microsoft.com/office/powerpoint/2010/main" val="199859851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lvl="0"/>
            <a:fld id="{EBF005FC-569A-4449-B998-25697FA2767B}" type="datetime1">
              <a:rPr lang="ru-RU" smtClean="0"/>
              <a:pPr lvl="0"/>
              <a:t>28.03.2019</a:t>
            </a:fld>
            <a:endParaRPr lang="ru-RU"/>
          </a:p>
        </p:txBody>
      </p:sp>
      <p:sp>
        <p:nvSpPr>
          <p:cNvPr id="3" name="Нижний колонтитул 2"/>
          <p:cNvSpPr>
            <a:spLocks noGrp="1"/>
          </p:cNvSpPr>
          <p:nvPr>
            <p:ph type="ftr" sz="quarter" idx="11"/>
          </p:nvPr>
        </p:nvSpPr>
        <p:spPr/>
        <p:txBody>
          <a:bodyPr/>
          <a:lstStyle/>
          <a:p>
            <a:pPr lvl="0"/>
            <a:endParaRPr lang="ru-RU"/>
          </a:p>
        </p:txBody>
      </p:sp>
      <p:sp>
        <p:nvSpPr>
          <p:cNvPr id="4" name="Номер слайда 3"/>
          <p:cNvSpPr>
            <a:spLocks noGrp="1"/>
          </p:cNvSpPr>
          <p:nvPr>
            <p:ph type="sldNum" sz="quarter" idx="12"/>
          </p:nvPr>
        </p:nvSpPr>
        <p:spPr/>
        <p:txBody>
          <a:bodyPr/>
          <a:lstStyle/>
          <a:p>
            <a:pPr lvl="0"/>
            <a:fld id="{E4D0ABAB-67AD-4E73-A066-A8F1FB4F72D9}" type="slidenum">
              <a:t>‹#›</a:t>
            </a:fld>
            <a:endParaRPr lang="ru-RU"/>
          </a:p>
        </p:txBody>
      </p:sp>
    </p:spTree>
    <p:extLst>
      <p:ext uri="{BB962C8B-B14F-4D97-AF65-F5344CB8AC3E}">
        <p14:creationId xmlns:p14="http://schemas.microsoft.com/office/powerpoint/2010/main" val="30159301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fld id="{EBF005FC-569A-4449-B998-25697FA2767B}" type="datetime1">
              <a:rPr lang="ru-RU" smtClean="0"/>
              <a:pPr lvl="0"/>
              <a:t>28.03.2019</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C86F8166-D6EF-4043-ABF1-55B80F26EAED}" type="slidenum">
              <a:t>‹#›</a:t>
            </a:fld>
            <a:endParaRPr lang="ru-RU"/>
          </a:p>
        </p:txBody>
      </p:sp>
    </p:spTree>
    <p:extLst>
      <p:ext uri="{BB962C8B-B14F-4D97-AF65-F5344CB8AC3E}">
        <p14:creationId xmlns:p14="http://schemas.microsoft.com/office/powerpoint/2010/main" val="5265169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fld id="{EBF005FC-569A-4449-B998-25697FA2767B}" type="datetime1">
              <a:rPr lang="ru-RU" smtClean="0"/>
              <a:pPr lvl="0"/>
              <a:t>28.03.2019</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7B7A244E-3048-4C89-8B11-DCFE4584D905}" type="slidenum">
              <a:t>‹#›</a:t>
            </a:fld>
            <a:endParaRPr lang="ru-RU"/>
          </a:p>
        </p:txBody>
      </p:sp>
    </p:spTree>
    <p:extLst>
      <p:ext uri="{BB962C8B-B14F-4D97-AF65-F5344CB8AC3E}">
        <p14:creationId xmlns:p14="http://schemas.microsoft.com/office/powerpoint/2010/main" val="19553599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EBF005FC-569A-4449-B998-25697FA2767B}"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500DF8E5-DA35-45A0-912D-1D35B847373E}" type="slidenum">
              <a:t>‹#›</a:t>
            </a:fld>
            <a:endParaRPr lang="ru-RU"/>
          </a:p>
        </p:txBody>
      </p:sp>
    </p:spTree>
    <p:extLst>
      <p:ext uri="{BB962C8B-B14F-4D97-AF65-F5344CB8AC3E}">
        <p14:creationId xmlns:p14="http://schemas.microsoft.com/office/powerpoint/2010/main" val="3457945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1604963"/>
            <a:ext cx="2057400" cy="45259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604963"/>
            <a:ext cx="6019800" cy="45259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pPr lvl="0"/>
            <a:fld id="{EBF005FC-569A-4449-B998-25697FA2767B}" type="datetime1">
              <a:rPr lang="ru-RU" smtClean="0"/>
              <a:pPr lvl="0"/>
              <a:t>28.03.2019</a:t>
            </a:fld>
            <a:endParaRPr lang="ru-RU"/>
          </a:p>
        </p:txBody>
      </p:sp>
      <p:sp>
        <p:nvSpPr>
          <p:cNvPr id="5" name="Нижний колонтитул 4"/>
          <p:cNvSpPr>
            <a:spLocks noGrp="1"/>
          </p:cNvSpPr>
          <p:nvPr>
            <p:ph type="ftr" sz="quarter" idx="11"/>
          </p:nvPr>
        </p:nvSpPr>
        <p:spPr/>
        <p:txBody>
          <a:bodyPr/>
          <a:lstStyle/>
          <a:p>
            <a:pPr lvl="0"/>
            <a:endParaRPr lang="ru-RU"/>
          </a:p>
        </p:txBody>
      </p:sp>
      <p:sp>
        <p:nvSpPr>
          <p:cNvPr id="6" name="Номер слайда 5"/>
          <p:cNvSpPr>
            <a:spLocks noGrp="1"/>
          </p:cNvSpPr>
          <p:nvPr>
            <p:ph type="sldNum" sz="quarter" idx="12"/>
          </p:nvPr>
        </p:nvSpPr>
        <p:spPr/>
        <p:txBody>
          <a:bodyPr/>
          <a:lstStyle/>
          <a:p>
            <a:pPr lvl="0"/>
            <a:fld id="{862946A3-36CD-402A-8CB1-D87AEF071EC1}" type="slidenum">
              <a:t>‹#›</a:t>
            </a:fld>
            <a:endParaRPr lang="ru-RU"/>
          </a:p>
        </p:txBody>
      </p:sp>
    </p:spTree>
    <p:extLst>
      <p:ext uri="{BB962C8B-B14F-4D97-AF65-F5344CB8AC3E}">
        <p14:creationId xmlns:p14="http://schemas.microsoft.com/office/powerpoint/2010/main" val="2033891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pPr lvl="0"/>
            <a:fld id="{8B1E8175-87B1-4BF3-82ED-AEFD9A0CF45D}" type="datetime1">
              <a:rPr lang="ru-RU" smtClean="0"/>
              <a:pPr lvl="0"/>
              <a:t>28.03.2019</a:t>
            </a:fld>
            <a:endParaRPr lang="ru-RU"/>
          </a:p>
        </p:txBody>
      </p:sp>
      <p:sp>
        <p:nvSpPr>
          <p:cNvPr id="8" name="Нижний колонтитул 7"/>
          <p:cNvSpPr>
            <a:spLocks noGrp="1"/>
          </p:cNvSpPr>
          <p:nvPr>
            <p:ph type="ftr" sz="quarter" idx="11"/>
          </p:nvPr>
        </p:nvSpPr>
        <p:spPr/>
        <p:txBody>
          <a:bodyPr/>
          <a:lstStyle/>
          <a:p>
            <a:pPr lvl="0"/>
            <a:endParaRPr lang="ru-RU"/>
          </a:p>
        </p:txBody>
      </p:sp>
      <p:sp>
        <p:nvSpPr>
          <p:cNvPr id="9" name="Номер слайда 8"/>
          <p:cNvSpPr>
            <a:spLocks noGrp="1"/>
          </p:cNvSpPr>
          <p:nvPr>
            <p:ph type="sldNum" sz="quarter" idx="12"/>
          </p:nvPr>
        </p:nvSpPr>
        <p:spPr/>
        <p:txBody>
          <a:bodyPr/>
          <a:lstStyle/>
          <a:p>
            <a:pPr lvl="0"/>
            <a:fld id="{EC7BC631-57D9-466E-A1F9-0E0A2B5B89D9}" type="slidenum">
              <a:t>‹#›</a:t>
            </a:fld>
            <a:endParaRPr lang="ru-RU"/>
          </a:p>
        </p:txBody>
      </p:sp>
    </p:spTree>
    <p:extLst>
      <p:ext uri="{BB962C8B-B14F-4D97-AF65-F5344CB8AC3E}">
        <p14:creationId xmlns:p14="http://schemas.microsoft.com/office/powerpoint/2010/main" val="10130049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pPr lvl="0"/>
            <a:fld id="{8B1E8175-87B1-4BF3-82ED-AEFD9A0CF45D}" type="datetime1">
              <a:rPr lang="ru-RU" smtClean="0"/>
              <a:pPr lvl="0"/>
              <a:t>28.03.2019</a:t>
            </a:fld>
            <a:endParaRPr lang="ru-RU"/>
          </a:p>
        </p:txBody>
      </p:sp>
      <p:sp>
        <p:nvSpPr>
          <p:cNvPr id="4" name="Нижний колонтитул 3"/>
          <p:cNvSpPr>
            <a:spLocks noGrp="1"/>
          </p:cNvSpPr>
          <p:nvPr>
            <p:ph type="ftr" sz="quarter" idx="11"/>
          </p:nvPr>
        </p:nvSpPr>
        <p:spPr/>
        <p:txBody>
          <a:bodyPr/>
          <a:lstStyle/>
          <a:p>
            <a:pPr lvl="0"/>
            <a:endParaRPr lang="ru-RU"/>
          </a:p>
        </p:txBody>
      </p:sp>
      <p:sp>
        <p:nvSpPr>
          <p:cNvPr id="5" name="Номер слайда 4"/>
          <p:cNvSpPr>
            <a:spLocks noGrp="1"/>
          </p:cNvSpPr>
          <p:nvPr>
            <p:ph type="sldNum" sz="quarter" idx="12"/>
          </p:nvPr>
        </p:nvSpPr>
        <p:spPr/>
        <p:txBody>
          <a:bodyPr/>
          <a:lstStyle/>
          <a:p>
            <a:pPr lvl="0"/>
            <a:fld id="{720C54AF-4551-4AA4-A216-21341B25ED83}" type="slidenum">
              <a:t>‹#›</a:t>
            </a:fld>
            <a:endParaRPr lang="ru-RU"/>
          </a:p>
        </p:txBody>
      </p:sp>
    </p:spTree>
    <p:extLst>
      <p:ext uri="{BB962C8B-B14F-4D97-AF65-F5344CB8AC3E}">
        <p14:creationId xmlns:p14="http://schemas.microsoft.com/office/powerpoint/2010/main" val="23129365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pPr lvl="0"/>
            <a:fld id="{8B1E8175-87B1-4BF3-82ED-AEFD9A0CF45D}" type="datetime1">
              <a:rPr lang="ru-RU" smtClean="0"/>
              <a:pPr lvl="0"/>
              <a:t>28.03.2019</a:t>
            </a:fld>
            <a:endParaRPr lang="ru-RU"/>
          </a:p>
        </p:txBody>
      </p:sp>
      <p:sp>
        <p:nvSpPr>
          <p:cNvPr id="3" name="Нижний колонтитул 2"/>
          <p:cNvSpPr>
            <a:spLocks noGrp="1"/>
          </p:cNvSpPr>
          <p:nvPr>
            <p:ph type="ftr" sz="quarter" idx="11"/>
          </p:nvPr>
        </p:nvSpPr>
        <p:spPr/>
        <p:txBody>
          <a:bodyPr/>
          <a:lstStyle/>
          <a:p>
            <a:pPr lvl="0"/>
            <a:endParaRPr lang="ru-RU"/>
          </a:p>
        </p:txBody>
      </p:sp>
      <p:sp>
        <p:nvSpPr>
          <p:cNvPr id="4" name="Номер слайда 3"/>
          <p:cNvSpPr>
            <a:spLocks noGrp="1"/>
          </p:cNvSpPr>
          <p:nvPr>
            <p:ph type="sldNum" sz="quarter" idx="12"/>
          </p:nvPr>
        </p:nvSpPr>
        <p:spPr/>
        <p:txBody>
          <a:bodyPr/>
          <a:lstStyle/>
          <a:p>
            <a:pPr lvl="0"/>
            <a:fld id="{1627AA48-2931-4C9D-B8F7-BA0CCD6EA9E1}" type="slidenum">
              <a:t>‹#›</a:t>
            </a:fld>
            <a:endParaRPr lang="ru-RU"/>
          </a:p>
        </p:txBody>
      </p:sp>
    </p:spTree>
    <p:extLst>
      <p:ext uri="{BB962C8B-B14F-4D97-AF65-F5344CB8AC3E}">
        <p14:creationId xmlns:p14="http://schemas.microsoft.com/office/powerpoint/2010/main" val="10549028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fld id="{8B1E8175-87B1-4BF3-82ED-AEFD9A0CF45D}" type="datetime1">
              <a:rPr lang="ru-RU" smtClean="0"/>
              <a:pPr lvl="0"/>
              <a:t>28.03.2019</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B8BEAE05-F05A-4F8E-8456-00596510E99E}" type="slidenum">
              <a:t>‹#›</a:t>
            </a:fld>
            <a:endParaRPr lang="ru-RU"/>
          </a:p>
        </p:txBody>
      </p:sp>
    </p:spTree>
    <p:extLst>
      <p:ext uri="{BB962C8B-B14F-4D97-AF65-F5344CB8AC3E}">
        <p14:creationId xmlns:p14="http://schemas.microsoft.com/office/powerpoint/2010/main" val="11444532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pPr lvl="0"/>
            <a:fld id="{8B1E8175-87B1-4BF3-82ED-AEFD9A0CF45D}" type="datetime1">
              <a:rPr lang="ru-RU" smtClean="0"/>
              <a:pPr lvl="0"/>
              <a:t>28.03.2019</a:t>
            </a:fld>
            <a:endParaRPr lang="ru-RU"/>
          </a:p>
        </p:txBody>
      </p:sp>
      <p:sp>
        <p:nvSpPr>
          <p:cNvPr id="6" name="Нижний колонтитул 5"/>
          <p:cNvSpPr>
            <a:spLocks noGrp="1"/>
          </p:cNvSpPr>
          <p:nvPr>
            <p:ph type="ftr" sz="quarter" idx="11"/>
          </p:nvPr>
        </p:nvSpPr>
        <p:spPr/>
        <p:txBody>
          <a:bodyPr/>
          <a:lstStyle/>
          <a:p>
            <a:pPr lvl="0"/>
            <a:endParaRPr lang="ru-RU"/>
          </a:p>
        </p:txBody>
      </p:sp>
      <p:sp>
        <p:nvSpPr>
          <p:cNvPr id="7" name="Номер слайда 6"/>
          <p:cNvSpPr>
            <a:spLocks noGrp="1"/>
          </p:cNvSpPr>
          <p:nvPr>
            <p:ph type="sldNum" sz="quarter" idx="12"/>
          </p:nvPr>
        </p:nvSpPr>
        <p:spPr/>
        <p:txBody>
          <a:bodyPr/>
          <a:lstStyle/>
          <a:p>
            <a:pPr lvl="0"/>
            <a:fld id="{1F9F28AF-C931-4497-A40F-FBD6F105F2B7}" type="slidenum">
              <a:t>‹#›</a:t>
            </a:fld>
            <a:endParaRPr lang="ru-RU"/>
          </a:p>
        </p:txBody>
      </p:sp>
    </p:spTree>
    <p:extLst>
      <p:ext uri="{BB962C8B-B14F-4D97-AF65-F5344CB8AC3E}">
        <p14:creationId xmlns:p14="http://schemas.microsoft.com/office/powerpoint/2010/main" val="12370182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gi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3.gi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4.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Прямоугольник с двумя скругленными противолежащими углами 6"/>
          <p:cNvSpPr/>
          <p:nvPr/>
        </p:nvSpPr>
        <p:spPr>
          <a:xfrm>
            <a:off x="723959" y="685799"/>
            <a:ext cx="7695720" cy="556236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alpha val="65000"/>
            </a:srgbClr>
          </a:solidFill>
          <a:ln w="76320">
            <a:solidFill>
              <a:srgbClr val="FFC000"/>
            </a:solidFill>
            <a:prstDash val="solid"/>
          </a:ln>
        </p:spPr>
        <p:txBody>
          <a:bodyPr vert="horz" wrap="square" lIns="90000" tIns="45000" rIns="90000" bIns="45000" anchor="ctr" anchorCtr="0" compatLnSpc="0"/>
          <a:lstStyle/>
          <a:p>
            <a:pPr marL="0" marR="0" lvl="0" indent="0" rtl="0" hangingPunct="0">
              <a:lnSpc>
                <a:spcPct val="100000"/>
              </a:lnSpc>
              <a:spcBef>
                <a:spcPts val="0"/>
              </a:spcBef>
              <a:spcAft>
                <a:spcPts val="0"/>
              </a:spcAft>
              <a:buNone/>
              <a:tabLst/>
            </a:pPr>
            <a:endParaRPr lang="ru-RU" sz="1800" b="0" i="0" u="none" strike="noStrike" kern="1200">
              <a:ln>
                <a:noFill/>
              </a:ln>
              <a:latin typeface="Arial" pitchFamily="18"/>
              <a:ea typeface="Microsoft YaHei" pitchFamily="2"/>
              <a:cs typeface="Arial" pitchFamily="2"/>
            </a:endParaRPr>
          </a:p>
        </p:txBody>
      </p:sp>
      <p:pic>
        <p:nvPicPr>
          <p:cNvPr id="3" name="Рисунок 7"/>
          <p:cNvPicPr>
            <a:picLocks noChangeAspect="1"/>
          </p:cNvPicPr>
          <p:nvPr/>
        </p:nvPicPr>
        <p:blipFill>
          <a:blip r:embed="rId13">
            <a:lum/>
            <a:alphaModFix/>
          </a:blip>
          <a:srcRect/>
          <a:stretch>
            <a:fillRect/>
          </a:stretch>
        </p:blipFill>
        <p:spPr>
          <a:xfrm>
            <a:off x="304920" y="3141719"/>
            <a:ext cx="3123720" cy="3109679"/>
          </a:xfrm>
          <a:prstGeom prst="rect">
            <a:avLst/>
          </a:prstGeom>
          <a:noFill/>
          <a:ln>
            <a:noFill/>
          </a:ln>
        </p:spPr>
      </p:pic>
      <p:pic>
        <p:nvPicPr>
          <p:cNvPr id="4" name="Рисунок 8"/>
          <p:cNvPicPr>
            <a:picLocks noChangeAspect="1"/>
          </p:cNvPicPr>
          <p:nvPr/>
        </p:nvPicPr>
        <p:blipFill>
          <a:blip r:embed="rId14">
            <a:lum/>
            <a:alphaModFix/>
          </a:blip>
          <a:srcRect/>
          <a:stretch>
            <a:fillRect/>
          </a:stretch>
        </p:blipFill>
        <p:spPr>
          <a:xfrm>
            <a:off x="5638680" y="912959"/>
            <a:ext cx="2742840" cy="2039399"/>
          </a:xfrm>
          <a:prstGeom prst="rect">
            <a:avLst/>
          </a:prstGeom>
          <a:noFill/>
          <a:ln>
            <a:noFill/>
          </a:ln>
        </p:spPr>
      </p:pic>
      <p:pic>
        <p:nvPicPr>
          <p:cNvPr id="5" name="Рисунок 10"/>
          <p:cNvPicPr>
            <a:picLocks noChangeAspect="1"/>
          </p:cNvPicPr>
          <p:nvPr/>
        </p:nvPicPr>
        <p:blipFill>
          <a:blip r:embed="rId15">
            <a:lum/>
            <a:alphaModFix/>
          </a:blip>
          <a:srcRect/>
          <a:stretch>
            <a:fillRect/>
          </a:stretch>
        </p:blipFill>
        <p:spPr>
          <a:xfrm>
            <a:off x="609480" y="304920"/>
            <a:ext cx="1530000" cy="1800000"/>
          </a:xfrm>
          <a:prstGeom prst="rect">
            <a:avLst/>
          </a:prstGeom>
          <a:noFill/>
          <a:ln>
            <a:noFill/>
          </a:ln>
        </p:spPr>
      </p:pic>
      <p:sp>
        <p:nvSpPr>
          <p:cNvPr id="6" name="Title 1"/>
          <p:cNvSpPr txBox="1">
            <a:spLocks noGrp="1"/>
          </p:cNvSpPr>
          <p:nvPr>
            <p:ph type="title"/>
          </p:nvPr>
        </p:nvSpPr>
        <p:spPr>
          <a:xfrm>
            <a:off x="685799" y="2130480"/>
            <a:ext cx="7772039" cy="146952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a:t>Для правки текста заголовка щелкните мышьюClick to edit Master title style</a:t>
            </a:r>
          </a:p>
        </p:txBody>
      </p:sp>
      <p:sp>
        <p:nvSpPr>
          <p:cNvPr id="7" name="Date Placeholder 3"/>
          <p:cNvSpPr txBox="1">
            <a:spLocks noGrp="1"/>
          </p:cNvSpPr>
          <p:nvPr>
            <p:ph type="dt" sz="half" idx="2"/>
          </p:nvPr>
        </p:nvSpPr>
        <p:spPr>
          <a:xfrm>
            <a:off x="457200" y="6356520"/>
            <a:ext cx="2133360" cy="364679"/>
          </a:xfrm>
          <a:prstGeom prst="rect">
            <a:avLst/>
          </a:prstGeom>
          <a:noFill/>
          <a:ln>
            <a:noFill/>
          </a:ln>
        </p:spPr>
        <p:txBody>
          <a:bodyPr wrap="square" lIns="90000" tIns="45000" rIns="90000" bIns="45000" anchor="t" anchorCtr="0"/>
          <a:lstStyle>
            <a:lvl1pPr marL="0" marR="0" lvl="0" indent="0" algn="l" rtl="0" hangingPunct="0">
              <a:spcBef>
                <a:spcPts val="0"/>
              </a:spcBef>
              <a:spcAft>
                <a:spcPts val="0"/>
              </a:spcAft>
              <a:buNone/>
              <a:tabLst/>
              <a:defRPr lang="ru-RU" sz="1800" b="0" i="0" u="none" strike="noStrike" kern="1200" spc="0">
                <a:solidFill>
                  <a:srgbClr val="000000"/>
                </a:solidFill>
                <a:latin typeface="Calibri" pitchFamily="18"/>
                <a:ea typeface="Lucida Sans Unicode" pitchFamily="2"/>
                <a:cs typeface="Tahoma" pitchFamily="2"/>
              </a:defRPr>
            </a:lvl1pPr>
          </a:lstStyle>
          <a:p>
            <a:pPr lvl="0"/>
            <a:fld id="{8B1E8175-87B1-4BF3-82ED-AEFD9A0CF45D}" type="datetime1">
              <a:rPr lang="ru-RU"/>
              <a:pPr lvl="0"/>
              <a:t>2019/3/28</a:t>
            </a:fld>
            <a:endParaRPr lang="ru-RU"/>
          </a:p>
        </p:txBody>
      </p:sp>
      <p:sp>
        <p:nvSpPr>
          <p:cNvPr id="8" name="Footer Placeholder 4"/>
          <p:cNvSpPr txBox="1">
            <a:spLocks noGrp="1"/>
          </p:cNvSpPr>
          <p:nvPr>
            <p:ph type="ftr" sz="quarter" idx="3"/>
          </p:nvPr>
        </p:nvSpPr>
        <p:spPr>
          <a:xfrm>
            <a:off x="3124079" y="6356520"/>
            <a:ext cx="2895120" cy="364679"/>
          </a:xfrm>
          <a:prstGeom prst="rect">
            <a:avLst/>
          </a:prstGeom>
          <a:noFill/>
          <a:ln>
            <a:noFill/>
          </a:ln>
        </p:spPr>
        <p:txBody>
          <a:bodyPr wrap="square" lIns="90000" tIns="45000" rIns="90000" bIns="45000" anchor="t" anchorCtr="0"/>
          <a:lstStyle>
            <a:lvl1pPr lvl="0" rtl="0" hangingPunct="0">
              <a:buNone/>
              <a:tabLst/>
              <a:defRPr lang="ru-RU" sz="2400" kern="1200">
                <a:latin typeface="Times New Roman" pitchFamily="18"/>
                <a:ea typeface="Lucida Sans Unicode" pitchFamily="2"/>
                <a:cs typeface="Tahoma" pitchFamily="2"/>
              </a:defRPr>
            </a:lvl1pPr>
          </a:lstStyle>
          <a:p>
            <a:pPr lvl="0"/>
            <a:endParaRPr lang="ru-RU"/>
          </a:p>
        </p:txBody>
      </p:sp>
      <p:sp>
        <p:nvSpPr>
          <p:cNvPr id="9" name="Slide Number Placeholder 5"/>
          <p:cNvSpPr txBox="1">
            <a:spLocks noGrp="1"/>
          </p:cNvSpPr>
          <p:nvPr>
            <p:ph type="sldNum" sz="quarter" idx="4"/>
          </p:nvPr>
        </p:nvSpPr>
        <p:spPr>
          <a:xfrm>
            <a:off x="6553080" y="6356520"/>
            <a:ext cx="2133360" cy="364679"/>
          </a:xfrm>
          <a:prstGeom prst="rect">
            <a:avLst/>
          </a:prstGeom>
          <a:noFill/>
          <a:ln>
            <a:noFill/>
          </a:ln>
        </p:spPr>
        <p:txBody>
          <a:bodyPr wrap="square" lIns="90000" tIns="45000" rIns="90000" bIns="45000" anchor="t" anchorCtr="0"/>
          <a:lstStyle>
            <a:lvl1pPr marL="0" marR="0" lvl="0" indent="0" algn="l" rtl="0" hangingPunct="0">
              <a:spcBef>
                <a:spcPts val="0"/>
              </a:spcBef>
              <a:spcAft>
                <a:spcPts val="0"/>
              </a:spcAft>
              <a:buNone/>
              <a:tabLst/>
              <a:defRPr lang="ru-RU" sz="1800" b="0" i="0" u="none" strike="noStrike" kern="1200" spc="0">
                <a:solidFill>
                  <a:srgbClr val="000000"/>
                </a:solidFill>
                <a:latin typeface="Calibri" pitchFamily="18"/>
                <a:ea typeface="Lucida Sans Unicode" pitchFamily="2"/>
                <a:cs typeface="Tahoma" pitchFamily="2"/>
              </a:defRPr>
            </a:lvl1pPr>
          </a:lstStyle>
          <a:p>
            <a:pPr lvl="0"/>
            <a:fld id="{2B93CF45-2DFE-4254-A3B0-43E83EF7A39E}" type="slidenum">
              <a:t>‹#›</a:t>
            </a:fld>
            <a:endParaRPr lang="ru-RU"/>
          </a:p>
        </p:txBody>
      </p:sp>
      <p:sp>
        <p:nvSpPr>
          <p:cNvPr id="10" name="Текст 9"/>
          <p:cNvSpPr txBox="1">
            <a:spLocks noGrp="1"/>
          </p:cNvSpPr>
          <p:nvPr>
            <p:ph type="body" idx="1"/>
          </p:nvPr>
        </p:nvSpPr>
        <p:spPr>
          <a:xfrm>
            <a:off x="457200" y="1604520"/>
            <a:ext cx="8229240" cy="4525920"/>
          </a:xfrm>
          <a:prstGeom prst="rect">
            <a:avLst/>
          </a:prstGeom>
          <a:noFill/>
          <a:ln>
            <a:noFill/>
          </a:ln>
        </p:spPr>
        <p:txBody>
          <a:bodyPr vert="horz" lIns="0" tIns="0" rIns="0" bIns="0"/>
          <a:lstStyle>
            <a:defPPr marL="432000" lvl="0" indent="-324000" algn="l" rtl="0" hangingPunct="0">
              <a:spcBef>
                <a:spcPts val="0"/>
              </a:spcBef>
              <a:spcAft>
                <a:spcPts val="1417"/>
              </a:spcAft>
              <a:buSzPct val="45000"/>
              <a:buFont typeface="StarSymbol"/>
              <a:buNone/>
              <a:defRPr lang="en-US" sz="3200" b="0" i="0" u="none" strike="noStrike" kern="1200" spc="0">
                <a:ln>
                  <a:noFill/>
                </a:ln>
                <a:solidFill>
                  <a:srgbClr val="000000"/>
                </a:solidFill>
                <a:latin typeface="Calibri"/>
                <a:ea typeface="Microsoft YaHei" pitchFamily="2"/>
                <a:cs typeface="Arial" pitchFamily="2"/>
              </a:defRPr>
            </a:defPPr>
            <a:lvl1pPr marL="432000" lvl="0" indent="-324000" algn="l" rtl="0" hangingPunct="0">
              <a:spcBef>
                <a:spcPts val="0"/>
              </a:spcBef>
              <a:spcAft>
                <a:spcPts val="1417"/>
              </a:spcAft>
              <a:buSzPct val="45000"/>
              <a:buFont typeface="StarSymbol"/>
              <a:buChar char="●"/>
              <a:defRPr lang="en-US" sz="3200" b="0" i="0" u="none" strike="noStrike" kern="1200" spc="0">
                <a:ln>
                  <a:noFill/>
                </a:ln>
                <a:solidFill>
                  <a:srgbClr val="000000"/>
                </a:solidFill>
                <a:latin typeface="Calibri"/>
                <a:ea typeface="Microsoft YaHei" pitchFamily="2"/>
                <a:cs typeface="Arial" pitchFamily="2"/>
              </a:defRPr>
            </a:lvl1pPr>
            <a:lvl2pPr marL="864000" lvl="1" indent="-324000" algn="l" rtl="0" hangingPunct="0">
              <a:spcBef>
                <a:spcPts val="0"/>
              </a:spcBef>
              <a:spcAft>
                <a:spcPts val="1134"/>
              </a:spcAft>
              <a:buSzPct val="75000"/>
              <a:buFont typeface="StarSymbol"/>
              <a:buChar char="–"/>
              <a:defRPr lang="en-US" sz="2400" b="0" i="0" u="none" strike="noStrike" kern="1200" spc="0">
                <a:ln>
                  <a:noFill/>
                </a:ln>
                <a:solidFill>
                  <a:srgbClr val="000000"/>
                </a:solidFill>
                <a:latin typeface="Calibri"/>
                <a:ea typeface="Microsoft YaHei" pitchFamily="2"/>
                <a:cs typeface="Arial" pitchFamily="2"/>
              </a:defRPr>
            </a:lvl2pPr>
            <a:lvl3pPr marL="1295999" lvl="2" indent="-288000" algn="l" rtl="0" hangingPunct="0">
              <a:spcBef>
                <a:spcPts val="0"/>
              </a:spcBef>
              <a:spcAft>
                <a:spcPts val="850"/>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3pPr>
            <a:lvl4pPr marL="1728000" lvl="3" indent="-216000" algn="l" rtl="0" hangingPunct="0">
              <a:spcBef>
                <a:spcPts val="0"/>
              </a:spcBef>
              <a:spcAft>
                <a:spcPts val="567"/>
              </a:spcAft>
              <a:buSzPct val="75000"/>
              <a:buFont typeface="StarSymbol"/>
              <a:buChar char="–"/>
              <a:defRPr lang="en-US" sz="2000" b="0" i="0" u="none" strike="noStrike" kern="1200" spc="0">
                <a:ln>
                  <a:noFill/>
                </a:ln>
                <a:solidFill>
                  <a:srgbClr val="000000"/>
                </a:solidFill>
                <a:latin typeface="Calibri"/>
                <a:ea typeface="Microsoft YaHei" pitchFamily="2"/>
                <a:cs typeface="Arial" pitchFamily="2"/>
              </a:defRPr>
            </a:lvl4pPr>
            <a:lvl5pPr marL="2160000" lvl="4"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5pPr>
            <a:lvl6pPr marL="2592000" lvl="5"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6pPr>
            <a:lvl7pPr marL="3024000" lvl="6"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7pPr>
            <a:lvl8pPr marL="3456000" lvl="7"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8pPr>
            <a:lvl9pPr marL="3887999" lvl="8"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lvl="0" algn="ctr" rtl="0" hangingPunct="0">
        <a:spcBef>
          <a:spcPts val="0"/>
        </a:spcBef>
        <a:spcAft>
          <a:spcPts val="0"/>
        </a:spcAft>
        <a:buNone/>
        <a:tabLst/>
        <a:defRPr lang="en-US" sz="4400" b="0" i="0" u="none" strike="noStrike" kern="1200" spc="0">
          <a:ln>
            <a:noFill/>
          </a:ln>
          <a:solidFill>
            <a:srgbClr val="000000"/>
          </a:solidFill>
          <a:latin typeface="Calibri" pitchFamily="18"/>
          <a:ea typeface="Microsoft YaHei" pitchFamily="2"/>
          <a:cs typeface="Arial" pitchFamily="2"/>
        </a:defRPr>
      </a:lvl1pPr>
    </p:titleStyle>
    <p:bodyStyle>
      <a:lvl1pPr algn="l" rtl="0" hangingPunct="0">
        <a:spcBef>
          <a:spcPts val="0"/>
        </a:spcBef>
        <a:spcAft>
          <a:spcPts val="1417"/>
        </a:spcAft>
        <a:tabLst/>
        <a:defRPr lang="en-US" sz="3200" b="0" i="0" u="none" strike="noStrike" kern="1200" spc="0">
          <a:ln>
            <a:noFill/>
          </a:ln>
          <a:solidFill>
            <a:srgbClr val="000000"/>
          </a:solidFill>
          <a:latin typeface="Calibri" pitchFamily="18"/>
          <a:ea typeface="Microsoft YaHei" pitchFamily="2"/>
          <a:cs typeface="Ari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Прямоугольник 6"/>
          <p:cNvSpPr/>
          <p:nvPr/>
        </p:nvSpPr>
        <p:spPr>
          <a:xfrm>
            <a:off x="609480" y="609480"/>
            <a:ext cx="7924320" cy="56383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65000"/>
            </a:srgbClr>
          </a:solidFill>
          <a:ln w="76320">
            <a:solidFill>
              <a:srgbClr val="FFC000"/>
            </a:solidFill>
            <a:prstDash val="solid"/>
          </a:ln>
        </p:spPr>
        <p:txBody>
          <a:bodyPr vert="horz" wrap="square" lIns="90000" tIns="45000" rIns="90000" bIns="45000" anchor="ctr" anchorCtr="0" compatLnSpc="0"/>
          <a:lstStyle/>
          <a:p>
            <a:pPr marL="0" marR="0" lvl="0" indent="0" rtl="0" hangingPunct="0">
              <a:lnSpc>
                <a:spcPct val="100000"/>
              </a:lnSpc>
              <a:spcBef>
                <a:spcPts val="0"/>
              </a:spcBef>
              <a:spcAft>
                <a:spcPts val="0"/>
              </a:spcAft>
              <a:buNone/>
              <a:tabLst/>
            </a:pPr>
            <a:endParaRPr lang="ru-RU" sz="1800" b="0" i="0" u="none" strike="noStrike" kern="1200">
              <a:ln>
                <a:noFill/>
              </a:ln>
              <a:latin typeface="Arial" pitchFamily="18"/>
              <a:ea typeface="Microsoft YaHei" pitchFamily="2"/>
              <a:cs typeface="Arial" pitchFamily="2"/>
            </a:endParaRPr>
          </a:p>
        </p:txBody>
      </p:sp>
      <p:pic>
        <p:nvPicPr>
          <p:cNvPr id="3" name="Рисунок 7"/>
          <p:cNvPicPr>
            <a:picLocks noChangeAspect="1"/>
          </p:cNvPicPr>
          <p:nvPr/>
        </p:nvPicPr>
        <p:blipFill>
          <a:blip r:embed="rId13">
            <a:lum/>
            <a:alphaModFix/>
          </a:blip>
          <a:srcRect/>
          <a:stretch>
            <a:fillRect/>
          </a:stretch>
        </p:blipFill>
        <p:spPr>
          <a:xfrm>
            <a:off x="304920" y="4191120"/>
            <a:ext cx="1988639" cy="1979280"/>
          </a:xfrm>
          <a:prstGeom prst="rect">
            <a:avLst/>
          </a:prstGeom>
          <a:noFill/>
          <a:ln>
            <a:noFill/>
          </a:ln>
        </p:spPr>
      </p:pic>
      <p:pic>
        <p:nvPicPr>
          <p:cNvPr id="4" name="Рисунок 9"/>
          <p:cNvPicPr>
            <a:picLocks noChangeAspect="1"/>
          </p:cNvPicPr>
          <p:nvPr/>
        </p:nvPicPr>
        <p:blipFill>
          <a:blip r:embed="rId14">
            <a:lum/>
            <a:alphaModFix/>
          </a:blip>
          <a:srcRect/>
          <a:stretch>
            <a:fillRect/>
          </a:stretch>
        </p:blipFill>
        <p:spPr>
          <a:xfrm>
            <a:off x="7315200" y="304920"/>
            <a:ext cx="1530000" cy="1800000"/>
          </a:xfrm>
          <a:prstGeom prst="rect">
            <a:avLst/>
          </a:prstGeom>
          <a:noFill/>
          <a:ln>
            <a:noFill/>
          </a:ln>
        </p:spPr>
      </p:pic>
      <p:sp>
        <p:nvSpPr>
          <p:cNvPr id="5" name="Title 1"/>
          <p:cNvSpPr txBox="1">
            <a:spLocks noGrp="1"/>
          </p:cNvSpPr>
          <p:nvPr>
            <p:ph type="title"/>
          </p:nvPr>
        </p:nvSpPr>
        <p:spPr>
          <a:xfrm>
            <a:off x="685799" y="2130480"/>
            <a:ext cx="7772039" cy="146952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a:t>Для правки текста заголовка щелкните мышьюClick to edit Master title style</a:t>
            </a:r>
          </a:p>
        </p:txBody>
      </p:sp>
      <p:sp>
        <p:nvSpPr>
          <p:cNvPr id="6" name="Date Placeholder 3"/>
          <p:cNvSpPr txBox="1">
            <a:spLocks noGrp="1"/>
          </p:cNvSpPr>
          <p:nvPr>
            <p:ph type="dt" sz="half" idx="2"/>
          </p:nvPr>
        </p:nvSpPr>
        <p:spPr>
          <a:xfrm>
            <a:off x="457200" y="6356520"/>
            <a:ext cx="2133360" cy="364679"/>
          </a:xfrm>
          <a:prstGeom prst="rect">
            <a:avLst/>
          </a:prstGeom>
          <a:noFill/>
          <a:ln>
            <a:noFill/>
          </a:ln>
        </p:spPr>
        <p:txBody>
          <a:bodyPr wrap="square" lIns="90000" tIns="45000" rIns="90000" bIns="45000" anchor="t" anchorCtr="0"/>
          <a:lstStyle>
            <a:lvl1pPr marL="0" marR="0" lvl="0" indent="0" algn="l" rtl="0" hangingPunct="0">
              <a:spcBef>
                <a:spcPts val="0"/>
              </a:spcBef>
              <a:spcAft>
                <a:spcPts val="0"/>
              </a:spcAft>
              <a:buNone/>
              <a:tabLst/>
              <a:defRPr lang="ru-RU" sz="1800" b="0" i="0" u="none" strike="noStrike" kern="1200" spc="0">
                <a:solidFill>
                  <a:srgbClr val="000000"/>
                </a:solidFill>
                <a:latin typeface="Calibri" pitchFamily="18"/>
                <a:ea typeface="Lucida Sans Unicode" pitchFamily="2"/>
                <a:cs typeface="Tahoma" pitchFamily="2"/>
              </a:defRPr>
            </a:lvl1pPr>
          </a:lstStyle>
          <a:p>
            <a:pPr lvl="0"/>
            <a:fld id="{BCE4E374-D704-40B3-A7EE-B97D6BD4EEB4}" type="datetime1">
              <a:rPr lang="ru-RU"/>
              <a:pPr lvl="0"/>
              <a:t>2019/3/28</a:t>
            </a:fld>
            <a:endParaRPr lang="ru-RU"/>
          </a:p>
        </p:txBody>
      </p:sp>
      <p:sp>
        <p:nvSpPr>
          <p:cNvPr id="7" name="Footer Placeholder 4"/>
          <p:cNvSpPr txBox="1">
            <a:spLocks noGrp="1"/>
          </p:cNvSpPr>
          <p:nvPr>
            <p:ph type="ftr" sz="quarter" idx="3"/>
          </p:nvPr>
        </p:nvSpPr>
        <p:spPr>
          <a:xfrm>
            <a:off x="3124079" y="6356520"/>
            <a:ext cx="2895120" cy="364679"/>
          </a:xfrm>
          <a:prstGeom prst="rect">
            <a:avLst/>
          </a:prstGeom>
          <a:noFill/>
          <a:ln>
            <a:noFill/>
          </a:ln>
        </p:spPr>
        <p:txBody>
          <a:bodyPr wrap="square" lIns="90000" tIns="45000" rIns="90000" bIns="45000" anchor="t" anchorCtr="0"/>
          <a:lstStyle>
            <a:lvl1pPr lvl="0" rtl="0" hangingPunct="0">
              <a:buNone/>
              <a:tabLst/>
              <a:defRPr lang="ru-RU" sz="2400" kern="1200">
                <a:latin typeface="Times New Roman" pitchFamily="18"/>
                <a:ea typeface="Lucida Sans Unicode" pitchFamily="2"/>
                <a:cs typeface="Tahoma" pitchFamily="2"/>
              </a:defRPr>
            </a:lvl1pPr>
          </a:lstStyle>
          <a:p>
            <a:pPr lvl="0"/>
            <a:endParaRPr lang="ru-RU"/>
          </a:p>
        </p:txBody>
      </p:sp>
      <p:sp>
        <p:nvSpPr>
          <p:cNvPr id="8" name="Slide Number Placeholder 5"/>
          <p:cNvSpPr txBox="1">
            <a:spLocks noGrp="1"/>
          </p:cNvSpPr>
          <p:nvPr>
            <p:ph type="sldNum" sz="quarter" idx="4"/>
          </p:nvPr>
        </p:nvSpPr>
        <p:spPr>
          <a:xfrm>
            <a:off x="6553080" y="6356520"/>
            <a:ext cx="2133360" cy="364679"/>
          </a:xfrm>
          <a:prstGeom prst="rect">
            <a:avLst/>
          </a:prstGeom>
          <a:noFill/>
          <a:ln>
            <a:noFill/>
          </a:ln>
        </p:spPr>
        <p:txBody>
          <a:bodyPr wrap="square" lIns="90000" tIns="45000" rIns="90000" bIns="45000" anchor="t" anchorCtr="0"/>
          <a:lstStyle>
            <a:lvl1pPr marL="0" marR="0" lvl="0" indent="0" algn="l" rtl="0" hangingPunct="0">
              <a:spcBef>
                <a:spcPts val="0"/>
              </a:spcBef>
              <a:spcAft>
                <a:spcPts val="0"/>
              </a:spcAft>
              <a:buNone/>
              <a:tabLst/>
              <a:defRPr lang="ru-RU" sz="1800" b="0" i="0" u="none" strike="noStrike" kern="1200" spc="0">
                <a:solidFill>
                  <a:srgbClr val="000000"/>
                </a:solidFill>
                <a:latin typeface="Calibri" pitchFamily="18"/>
                <a:ea typeface="Lucida Sans Unicode" pitchFamily="2"/>
                <a:cs typeface="Tahoma" pitchFamily="2"/>
              </a:defRPr>
            </a:lvl1pPr>
          </a:lstStyle>
          <a:p>
            <a:pPr lvl="0"/>
            <a:fld id="{8F45C771-DF9A-48C6-8FE4-AC0D1FD6061C}" type="slidenum">
              <a:t>‹#›</a:t>
            </a:fld>
            <a:endParaRPr lang="ru-RU"/>
          </a:p>
        </p:txBody>
      </p:sp>
      <p:sp>
        <p:nvSpPr>
          <p:cNvPr id="9" name="Текст 8"/>
          <p:cNvSpPr txBox="1">
            <a:spLocks noGrp="1"/>
          </p:cNvSpPr>
          <p:nvPr>
            <p:ph type="body" idx="1"/>
          </p:nvPr>
        </p:nvSpPr>
        <p:spPr>
          <a:xfrm>
            <a:off x="457200" y="1604520"/>
            <a:ext cx="8229240" cy="4525920"/>
          </a:xfrm>
          <a:prstGeom prst="rect">
            <a:avLst/>
          </a:prstGeom>
          <a:noFill/>
          <a:ln>
            <a:noFill/>
          </a:ln>
        </p:spPr>
        <p:txBody>
          <a:bodyPr vert="horz" lIns="0" tIns="0" rIns="0" bIns="0"/>
          <a:lstStyle>
            <a:defPPr marL="432000" lvl="0" indent="-324000" algn="l" rtl="0" hangingPunct="0">
              <a:spcBef>
                <a:spcPts val="0"/>
              </a:spcBef>
              <a:spcAft>
                <a:spcPts val="1417"/>
              </a:spcAft>
              <a:buSzPct val="45000"/>
              <a:buFont typeface="StarSymbol"/>
              <a:buNone/>
              <a:defRPr lang="en-US" sz="3200" b="0" i="0" u="none" strike="noStrike" kern="1200" spc="0">
                <a:ln>
                  <a:noFill/>
                </a:ln>
                <a:solidFill>
                  <a:srgbClr val="000000"/>
                </a:solidFill>
                <a:latin typeface="Calibri"/>
                <a:ea typeface="Microsoft YaHei" pitchFamily="2"/>
                <a:cs typeface="Arial" pitchFamily="2"/>
              </a:defRPr>
            </a:defPPr>
            <a:lvl1pPr marL="432000" lvl="0" indent="-324000" algn="l" rtl="0" hangingPunct="0">
              <a:spcBef>
                <a:spcPts val="0"/>
              </a:spcBef>
              <a:spcAft>
                <a:spcPts val="1417"/>
              </a:spcAft>
              <a:buSzPct val="45000"/>
              <a:buFont typeface="StarSymbol"/>
              <a:buChar char="●"/>
              <a:defRPr lang="en-US" sz="3200" b="0" i="0" u="none" strike="noStrike" kern="1200" spc="0">
                <a:ln>
                  <a:noFill/>
                </a:ln>
                <a:solidFill>
                  <a:srgbClr val="000000"/>
                </a:solidFill>
                <a:latin typeface="Calibri"/>
                <a:ea typeface="Microsoft YaHei" pitchFamily="2"/>
                <a:cs typeface="Arial" pitchFamily="2"/>
              </a:defRPr>
            </a:lvl1pPr>
            <a:lvl2pPr marL="864000" lvl="1" indent="-324000" algn="l" rtl="0" hangingPunct="0">
              <a:spcBef>
                <a:spcPts val="0"/>
              </a:spcBef>
              <a:spcAft>
                <a:spcPts val="1134"/>
              </a:spcAft>
              <a:buSzPct val="75000"/>
              <a:buFont typeface="StarSymbol"/>
              <a:buChar char="–"/>
              <a:defRPr lang="en-US" sz="2400" b="0" i="0" u="none" strike="noStrike" kern="1200" spc="0">
                <a:ln>
                  <a:noFill/>
                </a:ln>
                <a:solidFill>
                  <a:srgbClr val="000000"/>
                </a:solidFill>
                <a:latin typeface="Calibri"/>
                <a:ea typeface="Microsoft YaHei" pitchFamily="2"/>
                <a:cs typeface="Arial" pitchFamily="2"/>
              </a:defRPr>
            </a:lvl2pPr>
            <a:lvl3pPr marL="1295999" lvl="2" indent="-288000" algn="l" rtl="0" hangingPunct="0">
              <a:spcBef>
                <a:spcPts val="0"/>
              </a:spcBef>
              <a:spcAft>
                <a:spcPts val="850"/>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3pPr>
            <a:lvl4pPr marL="1728000" lvl="3" indent="-216000" algn="l" rtl="0" hangingPunct="0">
              <a:spcBef>
                <a:spcPts val="0"/>
              </a:spcBef>
              <a:spcAft>
                <a:spcPts val="567"/>
              </a:spcAft>
              <a:buSzPct val="75000"/>
              <a:buFont typeface="StarSymbol"/>
              <a:buChar char="–"/>
              <a:defRPr lang="en-US" sz="2000" b="0" i="0" u="none" strike="noStrike" kern="1200" spc="0">
                <a:ln>
                  <a:noFill/>
                </a:ln>
                <a:solidFill>
                  <a:srgbClr val="000000"/>
                </a:solidFill>
                <a:latin typeface="Calibri"/>
                <a:ea typeface="Microsoft YaHei" pitchFamily="2"/>
                <a:cs typeface="Arial" pitchFamily="2"/>
              </a:defRPr>
            </a:lvl4pPr>
            <a:lvl5pPr marL="2160000" lvl="4"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5pPr>
            <a:lvl6pPr marL="2592000" lvl="5"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6pPr>
            <a:lvl7pPr marL="3024000" lvl="6"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7pPr>
            <a:lvl8pPr marL="3456000" lvl="7"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8pPr>
            <a:lvl9pPr marL="3887999" lvl="8"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lvl="0" algn="ctr" rtl="0" hangingPunct="0">
        <a:spcBef>
          <a:spcPts val="0"/>
        </a:spcBef>
        <a:spcAft>
          <a:spcPts val="0"/>
        </a:spcAft>
        <a:buNone/>
        <a:tabLst/>
        <a:defRPr lang="en-US" sz="4400" b="0" i="0" u="none" strike="noStrike" kern="1200" spc="0">
          <a:ln>
            <a:noFill/>
          </a:ln>
          <a:solidFill>
            <a:srgbClr val="000000"/>
          </a:solidFill>
          <a:latin typeface="Calibri" pitchFamily="18"/>
          <a:ea typeface="Microsoft YaHei" pitchFamily="2"/>
          <a:cs typeface="Arial" pitchFamily="2"/>
        </a:defRPr>
      </a:lvl1pPr>
    </p:titleStyle>
    <p:bodyStyle>
      <a:lvl1pPr algn="l" rtl="0" hangingPunct="0">
        <a:spcBef>
          <a:spcPts val="0"/>
        </a:spcBef>
        <a:spcAft>
          <a:spcPts val="1417"/>
        </a:spcAft>
        <a:tabLst/>
        <a:defRPr lang="en-US" sz="3200" b="0" i="0" u="none" strike="noStrike" kern="1200" spc="0">
          <a:ln>
            <a:noFill/>
          </a:ln>
          <a:solidFill>
            <a:srgbClr val="000000"/>
          </a:solidFill>
          <a:latin typeface="Calibri" pitchFamily="18"/>
          <a:ea typeface="Microsoft YaHei" pitchFamily="2"/>
          <a:cs typeface="Arial" pitchFamily="2"/>
        </a:defRPr>
      </a:lvl1pPr>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Прямоугольник 6"/>
          <p:cNvSpPr/>
          <p:nvPr/>
        </p:nvSpPr>
        <p:spPr>
          <a:xfrm>
            <a:off x="609480" y="609480"/>
            <a:ext cx="7924320" cy="56383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65000"/>
            </a:srgbClr>
          </a:solidFill>
          <a:ln w="76320">
            <a:solidFill>
              <a:srgbClr val="FFC000"/>
            </a:solidFill>
            <a:prstDash val="solid"/>
          </a:ln>
        </p:spPr>
        <p:txBody>
          <a:bodyPr vert="horz" wrap="square" lIns="90000" tIns="45000" rIns="90000" bIns="45000" anchor="ctr" anchorCtr="0" compatLnSpc="0"/>
          <a:lstStyle/>
          <a:p>
            <a:pPr marL="0" marR="0" lvl="0" indent="0" rtl="0" hangingPunct="0">
              <a:lnSpc>
                <a:spcPct val="100000"/>
              </a:lnSpc>
              <a:spcBef>
                <a:spcPts val="0"/>
              </a:spcBef>
              <a:spcAft>
                <a:spcPts val="0"/>
              </a:spcAft>
              <a:buNone/>
              <a:tabLst/>
            </a:pPr>
            <a:endParaRPr lang="ru-RU" sz="1800" b="0" i="0" u="none" strike="noStrike" kern="1200">
              <a:ln>
                <a:noFill/>
              </a:ln>
              <a:latin typeface="Arial" pitchFamily="18"/>
              <a:ea typeface="Microsoft YaHei" pitchFamily="2"/>
              <a:cs typeface="Arial" pitchFamily="2"/>
            </a:endParaRPr>
          </a:p>
        </p:txBody>
      </p:sp>
      <p:pic>
        <p:nvPicPr>
          <p:cNvPr id="3" name="Рисунок 7"/>
          <p:cNvPicPr>
            <a:picLocks noChangeAspect="1"/>
          </p:cNvPicPr>
          <p:nvPr/>
        </p:nvPicPr>
        <p:blipFill>
          <a:blip r:embed="rId13">
            <a:lum/>
            <a:alphaModFix/>
          </a:blip>
          <a:srcRect/>
          <a:stretch>
            <a:fillRect/>
          </a:stretch>
        </p:blipFill>
        <p:spPr>
          <a:xfrm>
            <a:off x="304920" y="4191120"/>
            <a:ext cx="1988639" cy="1979280"/>
          </a:xfrm>
          <a:prstGeom prst="rect">
            <a:avLst/>
          </a:prstGeom>
          <a:noFill/>
          <a:ln>
            <a:noFill/>
          </a:ln>
        </p:spPr>
      </p:pic>
      <p:pic>
        <p:nvPicPr>
          <p:cNvPr id="4" name="Picture 3"/>
          <p:cNvPicPr>
            <a:picLocks noChangeAspect="1"/>
          </p:cNvPicPr>
          <p:nvPr/>
        </p:nvPicPr>
        <p:blipFill>
          <a:blip r:embed="rId14">
            <a:lum/>
            <a:alphaModFix/>
          </a:blip>
          <a:srcRect/>
          <a:stretch>
            <a:fillRect/>
          </a:stretch>
        </p:blipFill>
        <p:spPr>
          <a:xfrm>
            <a:off x="7315200" y="152280"/>
            <a:ext cx="1564919" cy="1800000"/>
          </a:xfrm>
          <a:prstGeom prst="rect">
            <a:avLst/>
          </a:prstGeom>
          <a:noFill/>
          <a:ln>
            <a:noFill/>
          </a:ln>
        </p:spPr>
      </p:pic>
      <p:sp>
        <p:nvSpPr>
          <p:cNvPr id="5" name="Title 1"/>
          <p:cNvSpPr txBox="1">
            <a:spLocks noGrp="1"/>
          </p:cNvSpPr>
          <p:nvPr>
            <p:ph type="title"/>
          </p:nvPr>
        </p:nvSpPr>
        <p:spPr>
          <a:xfrm>
            <a:off x="685799" y="2130480"/>
            <a:ext cx="7772039" cy="146952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a:t>Для правки текста заголовка щелкните мышьюClick to edit Master title style</a:t>
            </a:r>
          </a:p>
        </p:txBody>
      </p:sp>
      <p:sp>
        <p:nvSpPr>
          <p:cNvPr id="6" name="Date Placeholder 3"/>
          <p:cNvSpPr txBox="1">
            <a:spLocks noGrp="1"/>
          </p:cNvSpPr>
          <p:nvPr>
            <p:ph type="dt" sz="half" idx="2"/>
          </p:nvPr>
        </p:nvSpPr>
        <p:spPr>
          <a:xfrm>
            <a:off x="457200" y="6356520"/>
            <a:ext cx="2133360" cy="364679"/>
          </a:xfrm>
          <a:prstGeom prst="rect">
            <a:avLst/>
          </a:prstGeom>
          <a:noFill/>
          <a:ln>
            <a:noFill/>
          </a:ln>
        </p:spPr>
        <p:txBody>
          <a:bodyPr wrap="square" lIns="90000" tIns="45000" rIns="90000" bIns="45000" anchor="t" anchorCtr="0"/>
          <a:lstStyle>
            <a:lvl1pPr marL="0" marR="0" lvl="0" indent="0" algn="l" rtl="0" hangingPunct="0">
              <a:spcBef>
                <a:spcPts val="0"/>
              </a:spcBef>
              <a:spcAft>
                <a:spcPts val="0"/>
              </a:spcAft>
              <a:buNone/>
              <a:tabLst/>
              <a:defRPr lang="ru-RU" sz="1800" b="0" i="0" u="none" strike="noStrike" kern="1200" spc="0">
                <a:solidFill>
                  <a:srgbClr val="000000"/>
                </a:solidFill>
                <a:latin typeface="Calibri" pitchFamily="18"/>
                <a:ea typeface="Lucida Sans Unicode" pitchFamily="2"/>
                <a:cs typeface="Tahoma" pitchFamily="2"/>
              </a:defRPr>
            </a:lvl1pPr>
          </a:lstStyle>
          <a:p>
            <a:pPr lvl="0"/>
            <a:fld id="{94073BCD-4297-4A25-86D1-1D2227E17160}" type="datetime1">
              <a:rPr lang="ru-RU"/>
              <a:pPr lvl="0"/>
              <a:t>2019/3/28</a:t>
            </a:fld>
            <a:endParaRPr lang="ru-RU"/>
          </a:p>
        </p:txBody>
      </p:sp>
      <p:sp>
        <p:nvSpPr>
          <p:cNvPr id="7" name="Footer Placeholder 4"/>
          <p:cNvSpPr txBox="1">
            <a:spLocks noGrp="1"/>
          </p:cNvSpPr>
          <p:nvPr>
            <p:ph type="ftr" sz="quarter" idx="3"/>
          </p:nvPr>
        </p:nvSpPr>
        <p:spPr>
          <a:xfrm>
            <a:off x="3124079" y="6356520"/>
            <a:ext cx="2895120" cy="364679"/>
          </a:xfrm>
          <a:prstGeom prst="rect">
            <a:avLst/>
          </a:prstGeom>
          <a:noFill/>
          <a:ln>
            <a:noFill/>
          </a:ln>
        </p:spPr>
        <p:txBody>
          <a:bodyPr wrap="square" lIns="90000" tIns="45000" rIns="90000" bIns="45000" anchor="t" anchorCtr="0"/>
          <a:lstStyle>
            <a:lvl1pPr lvl="0" rtl="0" hangingPunct="0">
              <a:buNone/>
              <a:tabLst/>
              <a:defRPr lang="ru-RU" sz="2400" kern="1200">
                <a:latin typeface="Times New Roman" pitchFamily="18"/>
                <a:ea typeface="Lucida Sans Unicode" pitchFamily="2"/>
                <a:cs typeface="Tahoma" pitchFamily="2"/>
              </a:defRPr>
            </a:lvl1pPr>
          </a:lstStyle>
          <a:p>
            <a:pPr lvl="0"/>
            <a:endParaRPr lang="ru-RU"/>
          </a:p>
        </p:txBody>
      </p:sp>
      <p:sp>
        <p:nvSpPr>
          <p:cNvPr id="8" name="Slide Number Placeholder 5"/>
          <p:cNvSpPr txBox="1">
            <a:spLocks noGrp="1"/>
          </p:cNvSpPr>
          <p:nvPr>
            <p:ph type="sldNum" sz="quarter" idx="4"/>
          </p:nvPr>
        </p:nvSpPr>
        <p:spPr>
          <a:xfrm>
            <a:off x="6553080" y="6356520"/>
            <a:ext cx="2133360" cy="364679"/>
          </a:xfrm>
          <a:prstGeom prst="rect">
            <a:avLst/>
          </a:prstGeom>
          <a:noFill/>
          <a:ln>
            <a:noFill/>
          </a:ln>
        </p:spPr>
        <p:txBody>
          <a:bodyPr wrap="square" lIns="90000" tIns="45000" rIns="90000" bIns="45000" anchor="t" anchorCtr="0"/>
          <a:lstStyle>
            <a:lvl1pPr marL="0" marR="0" lvl="0" indent="0" algn="l" rtl="0" hangingPunct="0">
              <a:spcBef>
                <a:spcPts val="0"/>
              </a:spcBef>
              <a:spcAft>
                <a:spcPts val="0"/>
              </a:spcAft>
              <a:buNone/>
              <a:tabLst/>
              <a:defRPr lang="ru-RU" sz="1800" b="0" i="0" u="none" strike="noStrike" kern="1200" spc="0">
                <a:solidFill>
                  <a:srgbClr val="000000"/>
                </a:solidFill>
                <a:latin typeface="Calibri" pitchFamily="18"/>
                <a:ea typeface="Lucida Sans Unicode" pitchFamily="2"/>
                <a:cs typeface="Tahoma" pitchFamily="2"/>
              </a:defRPr>
            </a:lvl1pPr>
          </a:lstStyle>
          <a:p>
            <a:pPr lvl="0"/>
            <a:fld id="{816DB447-0F1A-4CFB-B1D8-B878F03A21ED}" type="slidenum">
              <a:t>‹#›</a:t>
            </a:fld>
            <a:endParaRPr lang="ru-RU"/>
          </a:p>
        </p:txBody>
      </p:sp>
      <p:sp>
        <p:nvSpPr>
          <p:cNvPr id="9" name="Текст 8"/>
          <p:cNvSpPr txBox="1">
            <a:spLocks noGrp="1"/>
          </p:cNvSpPr>
          <p:nvPr>
            <p:ph type="body" idx="1"/>
          </p:nvPr>
        </p:nvSpPr>
        <p:spPr>
          <a:xfrm>
            <a:off x="457200" y="1604520"/>
            <a:ext cx="8229240" cy="4525920"/>
          </a:xfrm>
          <a:prstGeom prst="rect">
            <a:avLst/>
          </a:prstGeom>
          <a:noFill/>
          <a:ln>
            <a:noFill/>
          </a:ln>
        </p:spPr>
        <p:txBody>
          <a:bodyPr vert="horz" lIns="0" tIns="0" rIns="0" bIns="0"/>
          <a:lstStyle>
            <a:defPPr marL="432000" lvl="0" indent="-324000" algn="l" rtl="0" hangingPunct="0">
              <a:spcBef>
                <a:spcPts val="0"/>
              </a:spcBef>
              <a:spcAft>
                <a:spcPts val="1417"/>
              </a:spcAft>
              <a:buSzPct val="45000"/>
              <a:buFont typeface="StarSymbol"/>
              <a:buNone/>
              <a:defRPr lang="en-US" sz="3200" b="0" i="0" u="none" strike="noStrike" kern="1200" spc="0">
                <a:ln>
                  <a:noFill/>
                </a:ln>
                <a:solidFill>
                  <a:srgbClr val="000000"/>
                </a:solidFill>
                <a:latin typeface="Calibri"/>
                <a:ea typeface="Microsoft YaHei" pitchFamily="2"/>
                <a:cs typeface="Arial" pitchFamily="2"/>
              </a:defRPr>
            </a:defPPr>
            <a:lvl1pPr marL="432000" lvl="0" indent="-324000" algn="l" rtl="0" hangingPunct="0">
              <a:spcBef>
                <a:spcPts val="0"/>
              </a:spcBef>
              <a:spcAft>
                <a:spcPts val="1417"/>
              </a:spcAft>
              <a:buSzPct val="45000"/>
              <a:buFont typeface="StarSymbol"/>
              <a:buChar char="●"/>
              <a:defRPr lang="en-US" sz="3200" b="0" i="0" u="none" strike="noStrike" kern="1200" spc="0">
                <a:ln>
                  <a:noFill/>
                </a:ln>
                <a:solidFill>
                  <a:srgbClr val="000000"/>
                </a:solidFill>
                <a:latin typeface="Calibri"/>
                <a:ea typeface="Microsoft YaHei" pitchFamily="2"/>
                <a:cs typeface="Arial" pitchFamily="2"/>
              </a:defRPr>
            </a:lvl1pPr>
            <a:lvl2pPr marL="864000" lvl="1" indent="-324000" algn="l" rtl="0" hangingPunct="0">
              <a:spcBef>
                <a:spcPts val="0"/>
              </a:spcBef>
              <a:spcAft>
                <a:spcPts val="1134"/>
              </a:spcAft>
              <a:buSzPct val="75000"/>
              <a:buFont typeface="StarSymbol"/>
              <a:buChar char="–"/>
              <a:defRPr lang="en-US" sz="2400" b="0" i="0" u="none" strike="noStrike" kern="1200" spc="0">
                <a:ln>
                  <a:noFill/>
                </a:ln>
                <a:solidFill>
                  <a:srgbClr val="000000"/>
                </a:solidFill>
                <a:latin typeface="Calibri"/>
                <a:ea typeface="Microsoft YaHei" pitchFamily="2"/>
                <a:cs typeface="Arial" pitchFamily="2"/>
              </a:defRPr>
            </a:lvl2pPr>
            <a:lvl3pPr marL="1295999" lvl="2" indent="-288000" algn="l" rtl="0" hangingPunct="0">
              <a:spcBef>
                <a:spcPts val="0"/>
              </a:spcBef>
              <a:spcAft>
                <a:spcPts val="850"/>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3pPr>
            <a:lvl4pPr marL="1728000" lvl="3" indent="-216000" algn="l" rtl="0" hangingPunct="0">
              <a:spcBef>
                <a:spcPts val="0"/>
              </a:spcBef>
              <a:spcAft>
                <a:spcPts val="567"/>
              </a:spcAft>
              <a:buSzPct val="75000"/>
              <a:buFont typeface="StarSymbol"/>
              <a:buChar char="–"/>
              <a:defRPr lang="en-US" sz="2000" b="0" i="0" u="none" strike="noStrike" kern="1200" spc="0">
                <a:ln>
                  <a:noFill/>
                </a:ln>
                <a:solidFill>
                  <a:srgbClr val="000000"/>
                </a:solidFill>
                <a:latin typeface="Calibri"/>
                <a:ea typeface="Microsoft YaHei" pitchFamily="2"/>
                <a:cs typeface="Arial" pitchFamily="2"/>
              </a:defRPr>
            </a:lvl4pPr>
            <a:lvl5pPr marL="2160000" lvl="4"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5pPr>
            <a:lvl6pPr marL="2592000" lvl="5"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6pPr>
            <a:lvl7pPr marL="3024000" lvl="6"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7pPr>
            <a:lvl8pPr marL="3456000" lvl="7"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8pPr>
            <a:lvl9pPr marL="3887999" lvl="8"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lvl="0" algn="ctr" rtl="0" hangingPunct="0">
        <a:spcBef>
          <a:spcPts val="0"/>
        </a:spcBef>
        <a:spcAft>
          <a:spcPts val="0"/>
        </a:spcAft>
        <a:buNone/>
        <a:tabLst/>
        <a:defRPr lang="en-US" sz="4400" b="0" i="0" u="none" strike="noStrike" kern="1200" spc="0">
          <a:ln>
            <a:noFill/>
          </a:ln>
          <a:solidFill>
            <a:srgbClr val="000000"/>
          </a:solidFill>
          <a:latin typeface="Calibri" pitchFamily="18"/>
          <a:ea typeface="Microsoft YaHei" pitchFamily="2"/>
          <a:cs typeface="Arial" pitchFamily="2"/>
        </a:defRPr>
      </a:lvl1pPr>
    </p:titleStyle>
    <p:bodyStyle>
      <a:lvl1pPr algn="l" rtl="0" hangingPunct="0">
        <a:spcBef>
          <a:spcPts val="0"/>
        </a:spcBef>
        <a:spcAft>
          <a:spcPts val="1417"/>
        </a:spcAft>
        <a:tabLst/>
        <a:defRPr lang="en-US" sz="3200" b="0" i="0" u="none" strike="noStrike" kern="1200" spc="0">
          <a:ln>
            <a:noFill/>
          </a:ln>
          <a:solidFill>
            <a:srgbClr val="000000"/>
          </a:solidFill>
          <a:latin typeface="Calibri" pitchFamily="18"/>
          <a:ea typeface="Microsoft YaHei" pitchFamily="2"/>
          <a:cs typeface="Arial" pitchFamily="2"/>
        </a:defRPr>
      </a:lvl1pPr>
    </p:bodyStyle>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Прямоугольник 6"/>
          <p:cNvSpPr/>
          <p:nvPr/>
        </p:nvSpPr>
        <p:spPr>
          <a:xfrm>
            <a:off x="609480" y="609480"/>
            <a:ext cx="7924320" cy="56383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alpha val="65000"/>
            </a:srgbClr>
          </a:solidFill>
          <a:ln w="76320">
            <a:solidFill>
              <a:srgbClr val="FFC000"/>
            </a:solidFill>
            <a:prstDash val="solid"/>
          </a:ln>
        </p:spPr>
        <p:txBody>
          <a:bodyPr vert="horz" wrap="square" lIns="90000" tIns="45000" rIns="90000" bIns="45000" anchor="ctr" anchorCtr="0" compatLnSpc="0"/>
          <a:lstStyle/>
          <a:p>
            <a:pPr marL="0" marR="0" lvl="0" indent="0" rtl="0" hangingPunct="0">
              <a:lnSpc>
                <a:spcPct val="100000"/>
              </a:lnSpc>
              <a:spcBef>
                <a:spcPts val="0"/>
              </a:spcBef>
              <a:spcAft>
                <a:spcPts val="0"/>
              </a:spcAft>
              <a:buNone/>
              <a:tabLst/>
            </a:pPr>
            <a:endParaRPr lang="ru-RU" sz="1800" b="0" i="0" u="none" strike="noStrike" kern="1200">
              <a:ln>
                <a:noFill/>
              </a:ln>
              <a:latin typeface="Arial" pitchFamily="18"/>
              <a:ea typeface="Microsoft YaHei" pitchFamily="2"/>
              <a:cs typeface="Arial" pitchFamily="2"/>
            </a:endParaRPr>
          </a:p>
        </p:txBody>
      </p:sp>
      <p:pic>
        <p:nvPicPr>
          <p:cNvPr id="3" name="Рисунок 7"/>
          <p:cNvPicPr>
            <a:picLocks noChangeAspect="1"/>
          </p:cNvPicPr>
          <p:nvPr/>
        </p:nvPicPr>
        <p:blipFill>
          <a:blip r:embed="rId13">
            <a:lum/>
            <a:alphaModFix/>
          </a:blip>
          <a:srcRect/>
          <a:stretch>
            <a:fillRect/>
          </a:stretch>
        </p:blipFill>
        <p:spPr>
          <a:xfrm>
            <a:off x="304920" y="4343400"/>
            <a:ext cx="1988639" cy="1979280"/>
          </a:xfrm>
          <a:prstGeom prst="rect">
            <a:avLst/>
          </a:prstGeom>
          <a:noFill/>
          <a:ln>
            <a:noFill/>
          </a:ln>
        </p:spPr>
      </p:pic>
      <p:pic>
        <p:nvPicPr>
          <p:cNvPr id="4" name="Picture 2"/>
          <p:cNvPicPr>
            <a:picLocks noChangeAspect="1"/>
          </p:cNvPicPr>
          <p:nvPr/>
        </p:nvPicPr>
        <p:blipFill>
          <a:blip r:embed="rId14">
            <a:lum/>
            <a:alphaModFix/>
          </a:blip>
          <a:srcRect/>
          <a:stretch>
            <a:fillRect/>
          </a:stretch>
        </p:blipFill>
        <p:spPr>
          <a:xfrm>
            <a:off x="7442280" y="228600"/>
            <a:ext cx="1564919" cy="1800000"/>
          </a:xfrm>
          <a:prstGeom prst="rect">
            <a:avLst/>
          </a:prstGeom>
          <a:noFill/>
          <a:ln>
            <a:noFill/>
          </a:ln>
        </p:spPr>
      </p:pic>
      <p:sp>
        <p:nvSpPr>
          <p:cNvPr id="5" name="Title 1"/>
          <p:cNvSpPr txBox="1">
            <a:spLocks noGrp="1"/>
          </p:cNvSpPr>
          <p:nvPr>
            <p:ph type="title"/>
          </p:nvPr>
        </p:nvSpPr>
        <p:spPr>
          <a:xfrm>
            <a:off x="685799" y="2130480"/>
            <a:ext cx="7772039" cy="146952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en-US"/>
              <a:t>Для правки текста заголовка щелкните мышьюClick to edit Master title style</a:t>
            </a:r>
          </a:p>
        </p:txBody>
      </p:sp>
      <p:sp>
        <p:nvSpPr>
          <p:cNvPr id="6" name="Date Placeholder 3"/>
          <p:cNvSpPr txBox="1">
            <a:spLocks noGrp="1"/>
          </p:cNvSpPr>
          <p:nvPr>
            <p:ph type="dt" sz="half" idx="2"/>
          </p:nvPr>
        </p:nvSpPr>
        <p:spPr>
          <a:xfrm>
            <a:off x="457200" y="6356520"/>
            <a:ext cx="2133360" cy="364679"/>
          </a:xfrm>
          <a:prstGeom prst="rect">
            <a:avLst/>
          </a:prstGeom>
          <a:noFill/>
          <a:ln>
            <a:noFill/>
          </a:ln>
        </p:spPr>
        <p:txBody>
          <a:bodyPr wrap="square" lIns="90000" tIns="45000" rIns="90000" bIns="45000" anchor="t" anchorCtr="0"/>
          <a:lstStyle>
            <a:lvl1pPr marL="0" marR="0" lvl="0" indent="0" algn="l" rtl="0" hangingPunct="0">
              <a:spcBef>
                <a:spcPts val="0"/>
              </a:spcBef>
              <a:spcAft>
                <a:spcPts val="0"/>
              </a:spcAft>
              <a:buNone/>
              <a:tabLst/>
              <a:defRPr lang="ru-RU" sz="1800" b="0" i="0" u="none" strike="noStrike" kern="1200" spc="0">
                <a:solidFill>
                  <a:srgbClr val="000000"/>
                </a:solidFill>
                <a:latin typeface="Calibri" pitchFamily="18"/>
                <a:ea typeface="Lucida Sans Unicode" pitchFamily="2"/>
                <a:cs typeface="Tahoma" pitchFamily="2"/>
              </a:defRPr>
            </a:lvl1pPr>
          </a:lstStyle>
          <a:p>
            <a:pPr lvl="0"/>
            <a:fld id="{EBF005FC-569A-4449-B998-25697FA2767B}" type="datetime1">
              <a:rPr lang="ru-RU"/>
              <a:pPr lvl="0"/>
              <a:t>2019/3/28</a:t>
            </a:fld>
            <a:endParaRPr lang="ru-RU"/>
          </a:p>
        </p:txBody>
      </p:sp>
      <p:sp>
        <p:nvSpPr>
          <p:cNvPr id="7" name="Footer Placeholder 4"/>
          <p:cNvSpPr txBox="1">
            <a:spLocks noGrp="1"/>
          </p:cNvSpPr>
          <p:nvPr>
            <p:ph type="ftr" sz="quarter" idx="3"/>
          </p:nvPr>
        </p:nvSpPr>
        <p:spPr>
          <a:xfrm>
            <a:off x="3124079" y="6356520"/>
            <a:ext cx="2895120" cy="364679"/>
          </a:xfrm>
          <a:prstGeom prst="rect">
            <a:avLst/>
          </a:prstGeom>
          <a:noFill/>
          <a:ln>
            <a:noFill/>
          </a:ln>
        </p:spPr>
        <p:txBody>
          <a:bodyPr wrap="square" lIns="90000" tIns="45000" rIns="90000" bIns="45000" anchor="t" anchorCtr="0"/>
          <a:lstStyle>
            <a:lvl1pPr lvl="0" rtl="0" hangingPunct="0">
              <a:buNone/>
              <a:tabLst/>
              <a:defRPr lang="ru-RU" sz="2400" kern="1200">
                <a:latin typeface="Times New Roman" pitchFamily="18"/>
                <a:ea typeface="Lucida Sans Unicode" pitchFamily="2"/>
                <a:cs typeface="Tahoma" pitchFamily="2"/>
              </a:defRPr>
            </a:lvl1pPr>
          </a:lstStyle>
          <a:p>
            <a:pPr lvl="0"/>
            <a:endParaRPr lang="ru-RU"/>
          </a:p>
        </p:txBody>
      </p:sp>
      <p:sp>
        <p:nvSpPr>
          <p:cNvPr id="8" name="Slide Number Placeholder 5"/>
          <p:cNvSpPr txBox="1">
            <a:spLocks noGrp="1"/>
          </p:cNvSpPr>
          <p:nvPr>
            <p:ph type="sldNum" sz="quarter" idx="4"/>
          </p:nvPr>
        </p:nvSpPr>
        <p:spPr>
          <a:xfrm>
            <a:off x="6553080" y="6356520"/>
            <a:ext cx="2133360" cy="364679"/>
          </a:xfrm>
          <a:prstGeom prst="rect">
            <a:avLst/>
          </a:prstGeom>
          <a:noFill/>
          <a:ln>
            <a:noFill/>
          </a:ln>
        </p:spPr>
        <p:txBody>
          <a:bodyPr wrap="square" lIns="90000" tIns="45000" rIns="90000" bIns="45000" anchor="t" anchorCtr="0"/>
          <a:lstStyle>
            <a:lvl1pPr marL="0" marR="0" lvl="0" indent="0" algn="l" rtl="0" hangingPunct="0">
              <a:spcBef>
                <a:spcPts val="0"/>
              </a:spcBef>
              <a:spcAft>
                <a:spcPts val="0"/>
              </a:spcAft>
              <a:buNone/>
              <a:tabLst/>
              <a:defRPr lang="ru-RU" sz="1800" b="0" i="0" u="none" strike="noStrike" kern="1200" spc="0">
                <a:solidFill>
                  <a:srgbClr val="000000"/>
                </a:solidFill>
                <a:latin typeface="Calibri" pitchFamily="18"/>
                <a:ea typeface="Lucida Sans Unicode" pitchFamily="2"/>
                <a:cs typeface="Tahoma" pitchFamily="2"/>
              </a:defRPr>
            </a:lvl1pPr>
          </a:lstStyle>
          <a:p>
            <a:pPr lvl="0"/>
            <a:fld id="{230BA6C4-83D7-4F67-9F0E-7F22737C67C3}" type="slidenum">
              <a:t>‹#›</a:t>
            </a:fld>
            <a:endParaRPr lang="ru-RU"/>
          </a:p>
        </p:txBody>
      </p:sp>
      <p:sp>
        <p:nvSpPr>
          <p:cNvPr id="9" name="Текст 8"/>
          <p:cNvSpPr txBox="1">
            <a:spLocks noGrp="1"/>
          </p:cNvSpPr>
          <p:nvPr>
            <p:ph type="body" idx="1"/>
          </p:nvPr>
        </p:nvSpPr>
        <p:spPr>
          <a:xfrm>
            <a:off x="457200" y="1604520"/>
            <a:ext cx="8229240" cy="4525920"/>
          </a:xfrm>
          <a:prstGeom prst="rect">
            <a:avLst/>
          </a:prstGeom>
          <a:noFill/>
          <a:ln>
            <a:noFill/>
          </a:ln>
        </p:spPr>
        <p:txBody>
          <a:bodyPr vert="horz" lIns="0" tIns="0" rIns="0" bIns="0"/>
          <a:lstStyle>
            <a:defPPr marL="432000" lvl="0" indent="-324000" algn="l" rtl="0" hangingPunct="0">
              <a:spcBef>
                <a:spcPts val="0"/>
              </a:spcBef>
              <a:spcAft>
                <a:spcPts val="1417"/>
              </a:spcAft>
              <a:buSzPct val="45000"/>
              <a:buFont typeface="StarSymbol"/>
              <a:buNone/>
              <a:defRPr lang="en-US" sz="3200" b="0" i="0" u="none" strike="noStrike" kern="1200" spc="0">
                <a:ln>
                  <a:noFill/>
                </a:ln>
                <a:solidFill>
                  <a:srgbClr val="000000"/>
                </a:solidFill>
                <a:latin typeface="Calibri"/>
                <a:ea typeface="Microsoft YaHei" pitchFamily="2"/>
                <a:cs typeface="Arial" pitchFamily="2"/>
              </a:defRPr>
            </a:defPPr>
            <a:lvl1pPr marL="432000" lvl="0" indent="-324000" algn="l" rtl="0" hangingPunct="0">
              <a:spcBef>
                <a:spcPts val="0"/>
              </a:spcBef>
              <a:spcAft>
                <a:spcPts val="1417"/>
              </a:spcAft>
              <a:buSzPct val="45000"/>
              <a:buFont typeface="StarSymbol"/>
              <a:buChar char="●"/>
              <a:defRPr lang="en-US" sz="3200" b="0" i="0" u="none" strike="noStrike" kern="1200" spc="0">
                <a:ln>
                  <a:noFill/>
                </a:ln>
                <a:solidFill>
                  <a:srgbClr val="000000"/>
                </a:solidFill>
                <a:latin typeface="Calibri"/>
                <a:ea typeface="Microsoft YaHei" pitchFamily="2"/>
                <a:cs typeface="Arial" pitchFamily="2"/>
              </a:defRPr>
            </a:lvl1pPr>
            <a:lvl2pPr marL="864000" lvl="1" indent="-324000" algn="l" rtl="0" hangingPunct="0">
              <a:spcBef>
                <a:spcPts val="0"/>
              </a:spcBef>
              <a:spcAft>
                <a:spcPts val="1134"/>
              </a:spcAft>
              <a:buSzPct val="75000"/>
              <a:buFont typeface="StarSymbol"/>
              <a:buChar char="–"/>
              <a:defRPr lang="en-US" sz="2400" b="0" i="0" u="none" strike="noStrike" kern="1200" spc="0">
                <a:ln>
                  <a:noFill/>
                </a:ln>
                <a:solidFill>
                  <a:srgbClr val="000000"/>
                </a:solidFill>
                <a:latin typeface="Calibri"/>
                <a:ea typeface="Microsoft YaHei" pitchFamily="2"/>
                <a:cs typeface="Arial" pitchFamily="2"/>
              </a:defRPr>
            </a:lvl2pPr>
            <a:lvl3pPr marL="1295999" lvl="2" indent="-288000" algn="l" rtl="0" hangingPunct="0">
              <a:spcBef>
                <a:spcPts val="0"/>
              </a:spcBef>
              <a:spcAft>
                <a:spcPts val="850"/>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3pPr>
            <a:lvl4pPr marL="1728000" lvl="3" indent="-216000" algn="l" rtl="0" hangingPunct="0">
              <a:spcBef>
                <a:spcPts val="0"/>
              </a:spcBef>
              <a:spcAft>
                <a:spcPts val="567"/>
              </a:spcAft>
              <a:buSzPct val="75000"/>
              <a:buFont typeface="StarSymbol"/>
              <a:buChar char="–"/>
              <a:defRPr lang="en-US" sz="2000" b="0" i="0" u="none" strike="noStrike" kern="1200" spc="0">
                <a:ln>
                  <a:noFill/>
                </a:ln>
                <a:solidFill>
                  <a:srgbClr val="000000"/>
                </a:solidFill>
                <a:latin typeface="Calibri"/>
                <a:ea typeface="Microsoft YaHei" pitchFamily="2"/>
                <a:cs typeface="Arial" pitchFamily="2"/>
              </a:defRPr>
            </a:lvl4pPr>
            <a:lvl5pPr marL="2160000" lvl="4"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5pPr>
            <a:lvl6pPr marL="2592000" lvl="5"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6pPr>
            <a:lvl7pPr marL="3024000" lvl="6"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7pPr>
            <a:lvl8pPr marL="3456000" lvl="7"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8pPr>
            <a:lvl9pPr marL="3887999" lvl="8" indent="-216000" algn="l" rtl="0" hangingPunct="0">
              <a:spcBef>
                <a:spcPts val="0"/>
              </a:spcBef>
              <a:spcAft>
                <a:spcPts val="283"/>
              </a:spcAft>
              <a:buSzPct val="45000"/>
              <a:buFont typeface="StarSymbol"/>
              <a:buChar char="●"/>
              <a:defRPr lang="en-US" sz="2000" b="0" i="0" u="none" strike="noStrike" kern="1200" spc="0">
                <a:ln>
                  <a:noFill/>
                </a:ln>
                <a:solidFill>
                  <a:srgbClr val="000000"/>
                </a:solidFill>
                <a:latin typeface="Calibri"/>
                <a:ea typeface="Microsoft YaHei" pitchFamily="2"/>
                <a:cs typeface="Arial" pitchFamily="2"/>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lvl="0" algn="ctr" rtl="0" hangingPunct="0">
        <a:spcBef>
          <a:spcPts val="0"/>
        </a:spcBef>
        <a:spcAft>
          <a:spcPts val="0"/>
        </a:spcAft>
        <a:buNone/>
        <a:tabLst/>
        <a:defRPr lang="en-US" sz="4400" b="0" i="0" u="none" strike="noStrike" kern="1200" spc="0">
          <a:ln>
            <a:noFill/>
          </a:ln>
          <a:solidFill>
            <a:srgbClr val="000000"/>
          </a:solidFill>
          <a:latin typeface="Calibri" pitchFamily="18"/>
          <a:ea typeface="Microsoft YaHei" pitchFamily="2"/>
          <a:cs typeface="Arial" pitchFamily="2"/>
        </a:defRPr>
      </a:lvl1pPr>
    </p:titleStyle>
    <p:bodyStyle>
      <a:lvl1pPr algn="l" rtl="0" hangingPunct="0">
        <a:spcBef>
          <a:spcPts val="0"/>
        </a:spcBef>
        <a:spcAft>
          <a:spcPts val="1417"/>
        </a:spcAft>
        <a:tabLst/>
        <a:defRPr lang="en-US" sz="3200" b="0" i="0" u="none" strike="noStrike" kern="1200" spc="0">
          <a:ln>
            <a:noFill/>
          </a:ln>
          <a:solidFill>
            <a:srgbClr val="000000"/>
          </a:solidFill>
          <a:latin typeface="Calibri" pitchFamily="18"/>
          <a:ea typeface="Microsoft YaHei" pitchFamily="2"/>
          <a:cs typeface="Arial" pitchFamily="2"/>
        </a:defRPr>
      </a:lvl1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0.xml"/></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en-US" sz="4000" b="1">
                <a:latin typeface="Comic Sans MS" pitchFamily="66"/>
              </a:rPr>
              <a:t>Дидактические игры по правилам дорожного движения</a:t>
            </a:r>
            <a:r>
              <a:rPr lang="en-US" sz="4000" b="1">
                <a:latin typeface="Arial" pitchFamily="18"/>
              </a:rPr>
              <a:t>.</a:t>
            </a:r>
            <a:br>
              <a:rPr lang="en-US" sz="4000" b="1">
                <a:latin typeface="Arial" pitchFamily="18"/>
              </a:rPr>
            </a:br>
            <a:r>
              <a:rPr lang="en-US" sz="2000" b="1">
                <a:latin typeface="Comic Sans MS" pitchFamily="66"/>
              </a:rPr>
              <a:t>к пособию «Путешествие на зеленый свет»</a:t>
            </a:r>
          </a:p>
        </p:txBody>
      </p:sp>
      <p:sp>
        <p:nvSpPr>
          <p:cNvPr id="3" name="Прямоугольник 11"/>
          <p:cNvSpPr txBox="1">
            <a:spLocks noGrp="1"/>
          </p:cNvSpPr>
          <p:nvPr>
            <p:ph type="subTitle" idx="4294967295"/>
          </p:nvPr>
        </p:nvSpPr>
        <p:spPr>
          <a:xfrm>
            <a:off x="3352680" y="5410079"/>
            <a:ext cx="4343040" cy="4616280"/>
          </a:xfrm>
        </p:spPr>
        <p:txBody>
          <a:bodyPr wrap="square" lIns="90000" tIns="45000" rIns="90000" bIns="45000" anchor="t">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343080" lvl="0" indent="-342720" algn="ctr" hangingPunct="1">
              <a:spcAft>
                <a:spcPts val="0"/>
              </a:spcAft>
              <a:buNone/>
            </a:pPr>
            <a:r>
              <a:rPr lang="ru-RU" sz="1400" b="1">
                <a:latin typeface="Comic Sans MS" pitchFamily="66"/>
              </a:rPr>
              <a:t>Автор:</a:t>
            </a:r>
            <a:r>
              <a:rPr lang="ru-RU" sz="2000" b="1">
                <a:latin typeface="Monotype Corsiva" pitchFamily="66"/>
              </a:rPr>
              <a:t> </a:t>
            </a:r>
            <a:r>
              <a:rPr lang="ru-RU" sz="1400" b="1">
                <a:latin typeface="Comic Sans MS" pitchFamily="66"/>
              </a:rPr>
              <a:t>Пшеничная Ирина Владимировна</a:t>
            </a:r>
          </a:p>
          <a:p>
            <a:pPr marL="343080" lvl="0" indent="-342720" algn="ctr" hangingPunct="1">
              <a:spcAft>
                <a:spcPts val="0"/>
              </a:spcAft>
              <a:buNone/>
            </a:pPr>
            <a:r>
              <a:rPr lang="ru-RU" sz="1400" b="1">
                <a:latin typeface="Arial" pitchFamily="18"/>
              </a:rPr>
              <a:t>МА</a:t>
            </a:r>
            <a:r>
              <a:rPr lang="ru-RU" sz="1400" b="1">
                <a:latin typeface="Comic Sans MS" pitchFamily="66"/>
              </a:rPr>
              <a:t>ДОУ </a:t>
            </a:r>
            <a:r>
              <a:rPr lang="ru-RU" sz="1400" b="1">
                <a:latin typeface="Arial" pitchFamily="18"/>
              </a:rPr>
              <a:t>ЦРР – д/с</a:t>
            </a:r>
            <a:r>
              <a:rPr lang="ru-RU" sz="1400" b="1">
                <a:latin typeface="Comic Sans MS" pitchFamily="66"/>
              </a:rPr>
              <a:t> № </a:t>
            </a:r>
            <a:r>
              <a:rPr lang="ru-RU" sz="1400" b="1">
                <a:latin typeface="Arial" pitchFamily="18"/>
              </a:rPr>
              <a:t>34</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1752479" y="1600200"/>
            <a:ext cx="6324120" cy="37335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en-US" sz="1600">
                <a:latin typeface="Comic Sans MS" pitchFamily="66"/>
              </a:rPr>
              <a:t> </a:t>
            </a:r>
            <a:r>
              <a:rPr lang="en-US" sz="1600" b="1">
                <a:latin typeface="Comic Sans MS" pitchFamily="66"/>
              </a:rPr>
              <a:t>«Помогите! Милиция!»</a:t>
            </a:r>
            <a:br>
              <a:rPr lang="en-US" sz="1600" b="1">
                <a:latin typeface="Comic Sans MS" pitchFamily="66"/>
              </a:rPr>
            </a:br>
            <a:r>
              <a:rPr lang="en-US" sz="1400" b="1">
                <a:latin typeface="Comic Sans MS" pitchFamily="66"/>
              </a:rPr>
              <a:t>Цель. Сформировать представление о том в каких случаях необходимо обращаться за помощью в милицию.</a:t>
            </a:r>
            <a:br>
              <a:rPr lang="en-US" sz="1400" b="1">
                <a:latin typeface="Comic Sans MS" pitchFamily="66"/>
              </a:rPr>
            </a:br>
            <a:r>
              <a:rPr lang="en-US" sz="1400" b="1">
                <a:latin typeface="Comic Sans MS" pitchFamily="66"/>
              </a:rPr>
              <a:t>Материал. Карточки с изображением телефонного аппарата на котором написан номер службы милиции - 02. Наборы сюжетных картинок с изображением различных жизненных ситуаций, требующих и не требующих вмешательства милиции.</a:t>
            </a:r>
            <a:br>
              <a:rPr lang="en-US" sz="1400" b="1">
                <a:latin typeface="Comic Sans MS" pitchFamily="66"/>
              </a:rPr>
            </a:br>
            <a:r>
              <a:rPr lang="en-US" sz="1400" b="1">
                <a:latin typeface="Comic Sans MS" pitchFamily="66"/>
              </a:rPr>
              <a:t>Ход игры</a:t>
            </a:r>
            <a:br>
              <a:rPr lang="en-US" sz="1400" b="1">
                <a:latin typeface="Comic Sans MS" pitchFamily="66"/>
              </a:rPr>
            </a:br>
            <a:r>
              <a:rPr lang="en-US" sz="1400" b="1">
                <a:latin typeface="Comic Sans MS" pitchFamily="66"/>
              </a:rPr>
              <a:t>Дети делятся на команды по трое. Воспитатель раздает каждой команде наборы сюжетных картинок и карточки с номером вызова милиции. Играющие стараются как можно 6ыстрее разложить карточки с изображением телефона около картинок с ситуациями, которые требуют вмешательства милиции. После игры дети обсуждают результаты действий каждой команды.</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1143000" y="2590919"/>
            <a:ext cx="7086240" cy="205703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en-US" sz="1800" b="1">
                <a:latin typeface="Comic Sans MS" pitchFamily="66"/>
              </a:rPr>
              <a:t>«Птицы    и    автомобиль»</a:t>
            </a:r>
            <a:br>
              <a:rPr lang="en-US" sz="1800" b="1">
                <a:latin typeface="Comic Sans MS" pitchFamily="66"/>
              </a:rPr>
            </a:br>
            <a:r>
              <a:rPr lang="en-US" sz="1400" b="1">
                <a:latin typeface="Comic Sans MS" pitchFamily="66"/>
              </a:rPr>
              <a:t>Цель:   знакомить с Правилами  дорожного движения.</a:t>
            </a:r>
            <a:br>
              <a:rPr lang="en-US" sz="1400" b="1">
                <a:latin typeface="Comic Sans MS" pitchFamily="66"/>
              </a:rPr>
            </a:br>
            <a:r>
              <a:rPr lang="en-US" sz="1400" b="1">
                <a:latin typeface="Comic Sans MS" pitchFamily="66"/>
              </a:rPr>
              <a:t>Дети-птички летают по комнате, взмахивают руками (крыльями). </a:t>
            </a:r>
            <a:br>
              <a:rPr lang="en-US" sz="1400" b="1">
                <a:latin typeface="Comic Sans MS" pitchFamily="66"/>
              </a:rPr>
            </a:br>
            <a:r>
              <a:rPr lang="en-US" sz="1400" b="1">
                <a:latin typeface="Comic Sans MS" pitchFamily="66"/>
              </a:rPr>
              <a:t>Воспитатель  говорит:</a:t>
            </a:r>
            <a:br>
              <a:rPr lang="en-US" sz="1400" b="1">
                <a:latin typeface="Comic Sans MS" pitchFamily="66"/>
              </a:rPr>
            </a:br>
            <a:r>
              <a:rPr lang="en-US" sz="1400" b="1">
                <a:latin typeface="Comic Sans MS" pitchFamily="66"/>
              </a:rPr>
              <a:t>Прилетели  птички,</a:t>
            </a:r>
            <a:br>
              <a:rPr lang="en-US" sz="1400" b="1">
                <a:latin typeface="Comic Sans MS" pitchFamily="66"/>
              </a:rPr>
            </a:br>
            <a:r>
              <a:rPr lang="en-US" sz="1400" b="1">
                <a:latin typeface="Comic Sans MS" pitchFamily="66"/>
              </a:rPr>
              <a:t>Птички  невелички,	 </a:t>
            </a:r>
            <a:r>
              <a:rPr lang="en-US" sz="1400" b="1" i="1">
                <a:latin typeface="Comic Sans MS" pitchFamily="66"/>
              </a:rPr>
              <a:t> </a:t>
            </a:r>
            <a:r>
              <a:rPr lang="en-US" sz="1400" b="1">
                <a:latin typeface="Comic Sans MS" pitchFamily="66"/>
              </a:rPr>
              <a:t/>
            </a:r>
            <a:br>
              <a:rPr lang="en-US" sz="1400" b="1">
                <a:latin typeface="Comic Sans MS" pitchFamily="66"/>
              </a:rPr>
            </a:br>
            <a:r>
              <a:rPr lang="en-US" sz="1400" b="1">
                <a:latin typeface="Comic Sans MS" pitchFamily="66"/>
              </a:rPr>
              <a:t>Все летали,   все летали, (Дети бегают, плавно взмахивая руками).</a:t>
            </a:r>
            <a:br>
              <a:rPr lang="en-US" sz="1400" b="1">
                <a:latin typeface="Comic Sans MS" pitchFamily="66"/>
              </a:rPr>
            </a:br>
            <a:r>
              <a:rPr lang="en-US" sz="1400" b="1">
                <a:latin typeface="Comic Sans MS" pitchFamily="66"/>
              </a:rPr>
              <a:t>Крыльями махали.</a:t>
            </a:r>
            <a:br>
              <a:rPr lang="en-US" sz="1400" b="1">
                <a:latin typeface="Comic Sans MS" pitchFamily="66"/>
              </a:rPr>
            </a:br>
            <a:r>
              <a:rPr lang="en-US" sz="1400" b="1">
                <a:latin typeface="Comic Sans MS" pitchFamily="66"/>
              </a:rPr>
              <a:t>Так они летали,</a:t>
            </a:r>
            <a:br>
              <a:rPr lang="en-US" sz="1400" b="1">
                <a:latin typeface="Comic Sans MS" pitchFamily="66"/>
              </a:rPr>
            </a:br>
            <a:r>
              <a:rPr lang="en-US" sz="1400" b="1">
                <a:latin typeface="Comic Sans MS" pitchFamily="66"/>
              </a:rPr>
              <a:t>Крыльями махали,</a:t>
            </a:r>
            <a:br>
              <a:rPr lang="en-US" sz="1400" b="1">
                <a:latin typeface="Comic Sans MS" pitchFamily="66"/>
              </a:rPr>
            </a:br>
            <a:r>
              <a:rPr lang="en-US" sz="1400" b="1">
                <a:latin typeface="Comic Sans MS" pitchFamily="66"/>
              </a:rPr>
              <a:t>На дорожку прилетали,    (Присаживаются,  постукивают пальцами  по коленям)</a:t>
            </a:r>
            <a:br>
              <a:rPr lang="en-US" sz="1400" b="1">
                <a:latin typeface="Comic Sans MS" pitchFamily="66"/>
              </a:rPr>
            </a:br>
            <a:r>
              <a:rPr lang="en-US" sz="1400" b="1">
                <a:latin typeface="Comic Sans MS" pitchFamily="66"/>
              </a:rPr>
              <a:t>Зернышки  клевали.</a:t>
            </a:r>
            <a:br>
              <a:rPr lang="en-US" sz="1400" b="1">
                <a:latin typeface="Comic Sans MS" pitchFamily="66"/>
              </a:rPr>
            </a:br>
            <a:r>
              <a:rPr lang="en-US" sz="1400" b="1">
                <a:latin typeface="Comic Sans MS" pitchFamily="66"/>
              </a:rPr>
              <a:t>Воспитатель  берет в  руки  игрушечный автомобиль  и говорит:</a:t>
            </a:r>
            <a:br>
              <a:rPr lang="en-US" sz="1400" b="1">
                <a:latin typeface="Comic Sans MS" pitchFamily="66"/>
              </a:rPr>
            </a:br>
            <a:r>
              <a:rPr lang="en-US" sz="1400" b="1">
                <a:latin typeface="Comic Sans MS" pitchFamily="66"/>
              </a:rPr>
              <a:t>Автомобиль  по  улице бежит, Пыхтит,  спешит,  в  рожок  трубит. Тра-та-та, берегись, берегись, Тра-та-та, берегись,  посторонись!</a:t>
            </a:r>
            <a:br>
              <a:rPr lang="en-US" sz="1400" b="1">
                <a:latin typeface="Comic Sans MS" pitchFamily="66"/>
              </a:rPr>
            </a:br>
            <a:r>
              <a:rPr lang="en-US" sz="1400" b="1">
                <a:latin typeface="Comic Sans MS" pitchFamily="66"/>
              </a:rPr>
              <a:t>Дети-птички бегут от автомобиля.</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838080" y="1219320"/>
            <a:ext cx="7619760" cy="342863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en-US" sz="2000" b="1">
                <a:latin typeface="Comic Sans MS" pitchFamily="66"/>
              </a:rPr>
              <a:t>«СВЕТОФОР»</a:t>
            </a:r>
            <a:r>
              <a:rPr lang="en-US" sz="2000" b="1" i="1">
                <a:latin typeface="Comic Sans MS" pitchFamily="66"/>
              </a:rPr>
              <a:t/>
            </a:r>
            <a:br>
              <a:rPr lang="en-US" sz="2000" b="1" i="1">
                <a:latin typeface="Comic Sans MS" pitchFamily="66"/>
              </a:rPr>
            </a:br>
            <a:r>
              <a:rPr lang="en-US" sz="1400" b="1" i="1">
                <a:latin typeface="Comic Sans MS" pitchFamily="66"/>
              </a:rPr>
              <a:t>Дидактическая игра</a:t>
            </a:r>
            <a:r>
              <a:rPr lang="en-US" sz="1400" b="1">
                <a:latin typeface="Comic Sans MS" pitchFamily="66"/>
              </a:rPr>
              <a:t/>
            </a:r>
            <a:br>
              <a:rPr lang="en-US" sz="1400" b="1">
                <a:latin typeface="Comic Sans MS" pitchFamily="66"/>
              </a:rPr>
            </a:br>
            <a:r>
              <a:rPr lang="en-US" sz="1400" b="1">
                <a:latin typeface="Comic Sans MS" pitchFamily="66"/>
              </a:rPr>
              <a:t>Цель: </a:t>
            </a:r>
            <a:r>
              <a:rPr lang="en-US" sz="1800" b="1">
                <a:latin typeface="Comic Sans MS" pitchFamily="66"/>
              </a:rPr>
              <a:t>знакомить детей с сигналами светофора, закреплять знания о правилах движения по сигналам светофора.</a:t>
            </a:r>
            <a:br>
              <a:rPr lang="en-US" sz="1800" b="1">
                <a:latin typeface="Comic Sans MS" pitchFamily="66"/>
              </a:rPr>
            </a:br>
            <a:r>
              <a:rPr lang="en-US" sz="1800" b="1">
                <a:latin typeface="Comic Sans MS" pitchFamily="66"/>
              </a:rPr>
              <a:t>Дети и взрослый рассматривают светофор, закрепляют значение цветов. Затем взрослый предлагает одному из детей взять на себя роль светофора» и надеть нагрудный знак «светофор». Остальные Дети изображают машины и пешеходов, которые должны двигаться согласно сигналам светофора.</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Заголовок 3"/>
          <p:cNvSpPr txBox="1">
            <a:spLocks noGrp="1"/>
          </p:cNvSpPr>
          <p:nvPr>
            <p:ph type="title" idx="4294967295"/>
          </p:nvPr>
        </p:nvSpPr>
        <p:spPr>
          <a:xfrm>
            <a:off x="1676519" y="1828800"/>
            <a:ext cx="6095519" cy="350495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en-US" sz="1400" b="1">
                <a:latin typeface="Comic Sans MS" pitchFamily="66"/>
              </a:rPr>
              <a:t>«ДОРОЖНЫЕ ЗНАКИ»</a:t>
            </a:r>
            <a:br>
              <a:rPr lang="en-US" sz="1400" b="1">
                <a:latin typeface="Comic Sans MS" pitchFamily="66"/>
              </a:rPr>
            </a:br>
            <a:r>
              <a:rPr lang="en-US" sz="1400">
                <a:latin typeface="Comic Sans MS" pitchFamily="66"/>
              </a:rPr>
              <a:t>Дидактическая игра</a:t>
            </a:r>
            <a:r>
              <a:rPr lang="en-US" sz="1400" b="1">
                <a:latin typeface="Comic Sans MS" pitchFamily="66"/>
              </a:rPr>
              <a:t/>
            </a:r>
            <a:br>
              <a:rPr lang="en-US" sz="1400" b="1">
                <a:latin typeface="Comic Sans MS" pitchFamily="66"/>
              </a:rPr>
            </a:br>
            <a:r>
              <a:rPr lang="en-US" sz="1400" b="1">
                <a:latin typeface="Comic Sans MS" pitchFamily="66"/>
              </a:rPr>
              <a:t>Цель: знакомить детей с запрещающими, предписывающими и некоторы­ми предупреждающими знаками. </a:t>
            </a:r>
            <a:r>
              <a:rPr lang="en-US" sz="1400" b="1" i="1">
                <a:latin typeface="Comic Sans MS" pitchFamily="66"/>
              </a:rPr>
              <a:t/>
            </a:r>
            <a:br>
              <a:rPr lang="en-US" sz="1400" b="1" i="1">
                <a:latin typeface="Comic Sans MS" pitchFamily="66"/>
              </a:rPr>
            </a:br>
            <a:r>
              <a:rPr lang="en-US" sz="1400">
                <a:latin typeface="Comic Sans MS" pitchFamily="66"/>
              </a:rPr>
              <a:t>Варианты игры</a:t>
            </a:r>
            <a:r>
              <a:rPr lang="en-US" sz="1400" b="1">
                <a:latin typeface="Comic Sans MS" pitchFamily="66"/>
              </a:rPr>
              <a:t/>
            </a:r>
            <a:br>
              <a:rPr lang="en-US" sz="1400" b="1">
                <a:latin typeface="Comic Sans MS" pitchFamily="66"/>
              </a:rPr>
            </a:br>
            <a:r>
              <a:rPr lang="en-US" sz="1400" b="1">
                <a:latin typeface="Comic Sans MS" pitchFamily="66"/>
              </a:rPr>
              <a:t/>
            </a:r>
            <a:br>
              <a:rPr lang="en-US" sz="1400" b="1">
                <a:latin typeface="Comic Sans MS" pitchFamily="66"/>
              </a:rPr>
            </a:br>
            <a:r>
              <a:rPr lang="en-US" sz="1400" b="1">
                <a:latin typeface="Comic Sans MS" pitchFamily="66"/>
              </a:rPr>
              <a:t>«Разное среди общего» Детям предлагается разложить знаки по группам и рассказать, что они обозначают.</a:t>
            </a:r>
            <a:br>
              <a:rPr lang="en-US" sz="1400" b="1">
                <a:latin typeface="Comic Sans MS" pitchFamily="66"/>
              </a:rPr>
            </a:br>
            <a:r>
              <a:rPr lang="en-US" sz="1400" b="1">
                <a:latin typeface="Comic Sans MS" pitchFamily="66"/>
              </a:rPr>
              <a:t/>
            </a:r>
            <a:br>
              <a:rPr lang="en-US" sz="1400" b="1">
                <a:latin typeface="Comic Sans MS" pitchFamily="66"/>
              </a:rPr>
            </a:br>
            <a:r>
              <a:rPr lang="en-US" sz="1400" b="1">
                <a:latin typeface="Comic Sans MS" pitchFamily="66"/>
              </a:rPr>
              <a:t>«Играем сами» Детям предлагаются карточки с разными дорожными ситуациями. Ребята должны правильно подобрать дорожные знаки к картинкам, затем обосновать свой выбор.</a:t>
            </a:r>
            <a:br>
              <a:rPr lang="en-US" sz="1400" b="1">
                <a:latin typeface="Comic Sans MS" pitchFamily="66"/>
              </a:rPr>
            </a:br>
            <a:r>
              <a:rPr lang="en-US" sz="1400" b="1">
                <a:latin typeface="Comic Sans MS" pitchFamily="66"/>
              </a:rPr>
              <a:t/>
            </a:r>
            <a:br>
              <a:rPr lang="en-US" sz="1400" b="1">
                <a:latin typeface="Comic Sans MS" pitchFamily="66"/>
              </a:rPr>
            </a:br>
            <a:r>
              <a:rPr lang="en-US" sz="1400" b="1">
                <a:latin typeface="Comic Sans MS" pitchFamily="66"/>
              </a:rPr>
              <a:t>«Улица города» Детям предлагается выступить в роли инспекторов ГАИ в новом городе, где необходимо расставить дорожные знаки, чтобы избежать дорожно-транспортных происшествий.</a:t>
            </a:r>
            <a:br>
              <a:rPr lang="en-US" sz="1400" b="1">
                <a:latin typeface="Comic Sans MS" pitchFamily="66"/>
              </a:rPr>
            </a:br>
            <a:r>
              <a:rPr lang="en-US" sz="4000"/>
              <a:t/>
            </a:r>
            <a:br>
              <a:rPr lang="en-US" sz="4000"/>
            </a:br>
            <a:endParaRPr lang="en-US" sz="400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Заголовок 3"/>
          <p:cNvSpPr txBox="1">
            <a:spLocks noGrp="1"/>
          </p:cNvSpPr>
          <p:nvPr>
            <p:ph type="title" idx="4294967295"/>
          </p:nvPr>
        </p:nvSpPr>
        <p:spPr>
          <a:xfrm>
            <a:off x="990719" y="1219320"/>
            <a:ext cx="7086240" cy="4038119"/>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en-US" sz="1400" b="1">
                <a:latin typeface="Comic Sans MS" pitchFamily="66"/>
              </a:rPr>
              <a:t>«НAЙДИ СВОЙ ЗНАК»</a:t>
            </a:r>
            <a:br>
              <a:rPr lang="en-US" sz="1400" b="1">
                <a:latin typeface="Comic Sans MS" pitchFamily="66"/>
              </a:rPr>
            </a:br>
            <a:r>
              <a:rPr lang="en-US" sz="1400">
                <a:latin typeface="Comic Sans MS" pitchFamily="66"/>
              </a:rPr>
              <a:t>Дидактическая игра</a:t>
            </a:r>
            <a:r>
              <a:rPr lang="en-US" sz="1400" b="1">
                <a:latin typeface="Comic Sans MS" pitchFamily="66"/>
              </a:rPr>
              <a:t/>
            </a:r>
            <a:br>
              <a:rPr lang="en-US" sz="1400" b="1">
                <a:latin typeface="Comic Sans MS" pitchFamily="66"/>
              </a:rPr>
            </a:br>
            <a:r>
              <a:rPr lang="en-US" sz="1400" b="1" i="1">
                <a:latin typeface="Comic Sans MS" pitchFamily="66"/>
              </a:rPr>
              <a:t>Цель:</a:t>
            </a:r>
            <a:r>
              <a:rPr lang="en-US" sz="1400" b="1">
                <a:latin typeface="Comic Sans MS" pitchFamily="66"/>
              </a:rPr>
              <a:t> закреплять полученные знания детей о различных видах дорож­ных знаков.</a:t>
            </a:r>
            <a:br>
              <a:rPr lang="en-US" sz="1400" b="1">
                <a:latin typeface="Comic Sans MS" pitchFamily="66"/>
              </a:rPr>
            </a:br>
            <a:r>
              <a:rPr lang="en-US" sz="1400" b="1">
                <a:latin typeface="Comic Sans MS" pitchFamily="66"/>
              </a:rPr>
              <a:t>Дети получают знаки (предупреждающие, информационные, ука­зательные, запрещающие) и группируются по 4 — 6 человек в разных углах комнаты. В каждом воспитатель ставит на   подставке геометрически фигуры  (круг, квадрат, треугольник)	</a:t>
            </a:r>
            <a:r>
              <a:rPr lang="en-US" sz="1400" b="1" i="1">
                <a:latin typeface="Comic Sans MS" pitchFamily="66"/>
              </a:rPr>
              <a:t> </a:t>
            </a:r>
            <a:r>
              <a:rPr lang="en-US" sz="1400" b="1">
                <a:latin typeface="Comic Sans MS" pitchFamily="66"/>
              </a:rPr>
              <a:t> По сигналу воспитателя «Знаки разбежались»  Дети расходятся по площадке группками или в одиночку. По новому сигналу «Найди свой знак» дети бегут к фигуре соответствующей по форме знаку.</a:t>
            </a:r>
            <a:br>
              <a:rPr lang="en-US" sz="1400" b="1">
                <a:latin typeface="Comic Sans MS" pitchFamily="66"/>
              </a:rPr>
            </a:br>
            <a:r>
              <a:rPr lang="en-US" sz="1400" b="1">
                <a:latin typeface="Comic Sans MS" pitchFamily="66"/>
              </a:rPr>
              <a:t>     </a:t>
            </a:r>
            <a:br>
              <a:rPr lang="en-US" sz="1400" b="1">
                <a:latin typeface="Comic Sans MS" pitchFamily="66"/>
              </a:rPr>
            </a:br>
            <a:r>
              <a:rPr lang="en-US" sz="1400">
                <a:latin typeface="Comic Sans MS" pitchFamily="66"/>
              </a:rPr>
              <a:t> </a:t>
            </a:r>
            <a:r>
              <a:rPr lang="en-US" sz="1400" b="1" i="1">
                <a:latin typeface="Comic Sans MS" pitchFamily="66"/>
              </a:rPr>
              <a:t>Вариант игры</a:t>
            </a:r>
            <a:r>
              <a:rPr lang="en-US" sz="1400" i="1">
                <a:latin typeface="Comic Sans MS" pitchFamily="66"/>
              </a:rPr>
              <a:t>. </a:t>
            </a:r>
            <a:r>
              <a:rPr lang="en-US" sz="1400" b="1">
                <a:latin typeface="Comic Sans MS" pitchFamily="66"/>
              </a:rPr>
              <a:t>Когда дети хорошо усвоят игру, воспитатель предлагает им во время «прогулки» остановиться и закрыть глаза. В это время педагог переставляет фигуры. По слову «Домой» дети открывают глаза, находят знак и бегут к нему. Воспитатель отмечает, какая группа собралась быстрее других</a:t>
            </a:r>
            <a:r>
              <a:rPr lang="en-US" sz="4000" b="1"/>
              <a:t>.</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1066680" y="3352680"/>
            <a:ext cx="6933960" cy="8377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en-US" sz="1400" b="1">
                <a:latin typeface="Comic Sans MS" pitchFamily="66"/>
              </a:rPr>
              <a:t>«ЧТОБЫ НЕ СЛУЧИЛОСЬ БЕДЫ»</a:t>
            </a:r>
            <a:br>
              <a:rPr lang="en-US" sz="1400" b="1">
                <a:latin typeface="Comic Sans MS" pitchFamily="66"/>
              </a:rPr>
            </a:br>
            <a:r>
              <a:rPr lang="en-US" sz="1400" b="1">
                <a:latin typeface="Comic Sans MS" pitchFamily="66"/>
              </a:rPr>
              <a:t>Дидактическая игра</a:t>
            </a:r>
            <a:r>
              <a:rPr lang="en-US" sz="1400" b="1" i="1">
                <a:latin typeface="Comic Sans MS" pitchFamily="66"/>
              </a:rPr>
              <a:t> </a:t>
            </a:r>
            <a:r>
              <a:rPr lang="en-US" sz="1400" b="1">
                <a:latin typeface="Comic Sans MS" pitchFamily="66"/>
              </a:rPr>
              <a:t/>
            </a:r>
            <a:br>
              <a:rPr lang="en-US" sz="1400" b="1">
                <a:latin typeface="Comic Sans MS" pitchFamily="66"/>
              </a:rPr>
            </a:br>
            <a:r>
              <a:rPr lang="en-US" sz="1400" b="1">
                <a:latin typeface="Comic Sans MS" pitchFamily="66"/>
              </a:rPr>
              <a:t>Цель: знакомить детей с правилами поведения на утице, па дороге; закреплять знания о дорожных знаках.</a:t>
            </a:r>
            <a:br>
              <a:rPr lang="en-US" sz="1400" b="1">
                <a:latin typeface="Comic Sans MS" pitchFamily="66"/>
              </a:rPr>
            </a:br>
            <a:r>
              <a:rPr lang="en-US" sz="1400" b="1">
                <a:latin typeface="Comic Sans MS" pitchFamily="66"/>
              </a:rPr>
              <a:t>Детям предлагается макет улицы с различными видами знаков и светофором, игрушки для обыгрывания ситуаций (переход улицы, поездка на автомобиле, прогулка по городу, велосипедная прогулка).</a:t>
            </a:r>
            <a:br>
              <a:rPr lang="en-US" sz="1400" b="1">
                <a:latin typeface="Comic Sans MS" pitchFamily="66"/>
              </a:rPr>
            </a:br>
            <a:r>
              <a:rPr lang="en-US" sz="1400" b="1">
                <a:latin typeface="Comic Sans MS" pitchFamily="66"/>
              </a:rPr>
              <a:t/>
            </a:r>
            <a:br>
              <a:rPr lang="en-US" sz="1400" b="1">
                <a:latin typeface="Comic Sans MS" pitchFamily="66"/>
              </a:rPr>
            </a:br>
            <a:r>
              <a:rPr lang="en-US" sz="1400" b="1">
                <a:latin typeface="Comic Sans MS" pitchFamily="66"/>
              </a:rPr>
              <a:t/>
            </a:r>
            <a:br>
              <a:rPr lang="en-US" sz="1400" b="1">
                <a:latin typeface="Comic Sans MS" pitchFamily="66"/>
              </a:rPr>
            </a:br>
            <a:r>
              <a:rPr lang="en-US" sz="1400" b="1">
                <a:latin typeface="Comic Sans MS" pitchFamily="66"/>
              </a:rPr>
              <a:t/>
            </a:r>
            <a:br>
              <a:rPr lang="en-US" sz="1400" b="1">
                <a:latin typeface="Comic Sans MS" pitchFamily="66"/>
              </a:rPr>
            </a:br>
            <a:r>
              <a:rPr lang="en-US" sz="1400" b="1">
                <a:latin typeface="Comic Sans MS" pitchFamily="66"/>
              </a:rPr>
              <a:t/>
            </a:r>
            <a:br>
              <a:rPr lang="en-US" sz="1400" b="1">
                <a:latin typeface="Comic Sans MS" pitchFamily="66"/>
              </a:rPr>
            </a:br>
            <a:r>
              <a:rPr lang="en-US" sz="1400" b="1" i="1">
                <a:latin typeface="Comic Sans MS" pitchFamily="66"/>
              </a:rPr>
              <a:t/>
            </a:r>
            <a:br>
              <a:rPr lang="en-US" sz="1400" b="1" i="1">
                <a:latin typeface="Comic Sans MS" pitchFamily="66"/>
              </a:rPr>
            </a:br>
            <a:r>
              <a:rPr lang="en-US" sz="1400" b="1" i="1">
                <a:latin typeface="Comic Sans MS" pitchFamily="66"/>
              </a:rPr>
              <a:t>«ПЕРЕКРЁСТОК»</a:t>
            </a:r>
            <a:br>
              <a:rPr lang="en-US" sz="1400" b="1" i="1">
                <a:latin typeface="Comic Sans MS" pitchFamily="66"/>
              </a:rPr>
            </a:br>
            <a:r>
              <a:rPr lang="en-US" sz="1400" b="1" i="1">
                <a:latin typeface="Comic Sans MS" pitchFamily="66"/>
              </a:rPr>
              <a:t>Дидактическая игра</a:t>
            </a:r>
            <a:br>
              <a:rPr lang="en-US" sz="1400" b="1" i="1">
                <a:latin typeface="Comic Sans MS" pitchFamily="66"/>
              </a:rPr>
            </a:br>
            <a:r>
              <a:rPr lang="en-US" sz="1400" b="1">
                <a:latin typeface="Comic Sans MS" pitchFamily="66"/>
              </a:rPr>
              <a:t>Цель: знакомить детей с таким местом на улице, как перекресток, с правилами перехода на перекрестке (регулируемый и нерегулируемый); закреплять знание дорожных знаков.</a:t>
            </a:r>
            <a:br>
              <a:rPr lang="en-US" sz="1400" b="1">
                <a:latin typeface="Comic Sans MS" pitchFamily="66"/>
              </a:rPr>
            </a:br>
            <a:r>
              <a:rPr lang="en-US" sz="1400" b="1">
                <a:latin typeface="Comic Sans MS" pitchFamily="66"/>
              </a:rPr>
              <a:t>Детям предлагается макет перекрестка с различными знаками и светофором. Взрослый объясняет, как надо переходить улицу на регулируемом и нерегулируемом перекрестке</a:t>
            </a:r>
            <a:r>
              <a:rPr lang="en-US" sz="4000" b="1"/>
              <a:t>.</a:t>
            </a:r>
            <a:r>
              <a:rPr lang="en-US" sz="1400" b="1">
                <a:latin typeface="Comic Sans MS" pitchFamily="66"/>
              </a:rPr>
              <a:t/>
            </a:r>
            <a:br>
              <a:rPr lang="en-US" sz="1400" b="1">
                <a:latin typeface="Comic Sans MS" pitchFamily="66"/>
              </a:rPr>
            </a:br>
            <a:r>
              <a:rPr lang="en-US" sz="1400" b="1">
                <a:latin typeface="Comic Sans MS" pitchFamily="66"/>
              </a:rPr>
              <a:t/>
            </a:r>
            <a:br>
              <a:rPr lang="en-US" sz="1400" b="1">
                <a:latin typeface="Comic Sans MS" pitchFamily="66"/>
              </a:rPr>
            </a:br>
            <a:r>
              <a:rPr lang="en-US" sz="1400" b="1">
                <a:latin typeface="Comic Sans MS" pitchFamily="66"/>
              </a:rPr>
              <a:t/>
            </a:r>
            <a:br>
              <a:rPr lang="en-US" sz="1400" b="1">
                <a:latin typeface="Comic Sans MS" pitchFamily="66"/>
              </a:rPr>
            </a:br>
            <a:endParaRPr lang="en-US" sz="1400" b="1">
              <a:latin typeface="Comic Sans MS" pitchFamily="66"/>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1219320" y="2057400"/>
            <a:ext cx="6781320" cy="25905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en-US" sz="1400" b="1" i="1">
                <a:latin typeface="Comic Sans MS" pitchFamily="66"/>
              </a:rPr>
              <a:t>«ТРАМВАЙ»</a:t>
            </a:r>
            <a:br>
              <a:rPr lang="en-US" sz="1400" b="1" i="1">
                <a:latin typeface="Comic Sans MS" pitchFamily="66"/>
              </a:rPr>
            </a:br>
            <a:r>
              <a:rPr lang="en-US" sz="1400" b="1" i="1">
                <a:latin typeface="Comic Sans MS" pitchFamily="66"/>
              </a:rPr>
              <a:t>Дидактическая игра</a:t>
            </a:r>
            <a:br>
              <a:rPr lang="en-US" sz="1400" b="1" i="1">
                <a:latin typeface="Comic Sans MS" pitchFamily="66"/>
              </a:rPr>
            </a:br>
            <a:r>
              <a:rPr lang="en-US" sz="1400" b="1" i="1">
                <a:latin typeface="Comic Sans MS" pitchFamily="66"/>
              </a:rPr>
              <a:t>Цель</a:t>
            </a:r>
            <a:r>
              <a:rPr lang="en-US" sz="1400" b="1">
                <a:latin typeface="Comic Sans MS" pitchFamily="66"/>
              </a:rPr>
              <a:t>: закреплять знания  о сигналах светофора,     правилах поведения в общественном транспорте,.</a:t>
            </a:r>
            <a:br>
              <a:rPr lang="en-US" sz="1400" b="1">
                <a:latin typeface="Comic Sans MS" pitchFamily="66"/>
              </a:rPr>
            </a:br>
            <a:r>
              <a:rPr lang="en-US" sz="1400" b="1">
                <a:latin typeface="Comic Sans MS" pitchFamily="66"/>
              </a:rPr>
              <a:t>Дети стоят вдоль стены комнаты или стороны площадки в колонне парами, держа друг друга за руки. Свободными руками они держатся за шнур, концы которого связаны? Воспитатель находится в одном из углов комнаты и держит в руке три цветных флажка—жёлтый, красный, зелёный. Воспитатель поднимает флажок зелёного цвета, дети бегут «трамвай» движется. Добежав до воспитателя, дети смотрят не сменился ли цвет флажка: если поднят зелёный флажок, движение продолжается; если появился жёлтый или красный флажок дети останавливаются и ждут, когда появится  зеленый.</a:t>
            </a:r>
            <a:br>
              <a:rPr lang="en-US" sz="1400" b="1">
                <a:latin typeface="Comic Sans MS" pitchFamily="66"/>
              </a:rPr>
            </a:br>
            <a:r>
              <a:rPr lang="en-US" sz="1400" b="1">
                <a:latin typeface="Comic Sans MS" pitchFamily="66"/>
              </a:rPr>
              <a:t>Если желающих много, можно сделать остановку на которой сидят дети и ждут прибытия</a:t>
            </a:r>
            <a:r>
              <a:rPr lang="en-US" sz="1400" b="1" i="1">
                <a:latin typeface="Comic Sans MS" pitchFamily="66"/>
              </a:rPr>
              <a:t> </a:t>
            </a:r>
            <a:r>
              <a:rPr lang="en-US" sz="1400" b="1">
                <a:latin typeface="Comic Sans MS" pitchFamily="66"/>
              </a:rPr>
              <a:t> трамвая. Подъезжая к остановке, «трамвай» замедляет ход и  останавливается, одни пассажиры выходят, другие входят. Воспитатель поднимает зелёный флажок: «Поехали!» </a:t>
            </a:r>
            <a:br>
              <a:rPr lang="en-US" sz="1400" b="1">
                <a:latin typeface="Comic Sans MS" pitchFamily="66"/>
              </a:rPr>
            </a:br>
            <a:r>
              <a:rPr lang="en-US" sz="1400" b="1">
                <a:latin typeface="Comic Sans MS" pitchFamily="66"/>
              </a:rPr>
              <a:t>Если детям более знаком   автобус или троллейбус, можно заменить трамвай этими видами   транспорта.</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1523880" y="2209680"/>
            <a:ext cx="6400440" cy="28951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en-US" sz="1400" b="1" i="1">
                <a:latin typeface="Comic Sans MS" pitchFamily="66"/>
              </a:rPr>
              <a:t>«ВОРОБУШКИ И АВТОМОБИЛЬ»</a:t>
            </a:r>
            <a:br>
              <a:rPr lang="en-US" sz="1400" b="1" i="1">
                <a:latin typeface="Comic Sans MS" pitchFamily="66"/>
              </a:rPr>
            </a:br>
            <a:r>
              <a:rPr lang="en-US" sz="1400" b="1" i="1">
                <a:latin typeface="Comic Sans MS" pitchFamily="66"/>
              </a:rPr>
              <a:t>Дидактическая игра </a:t>
            </a:r>
            <a:r>
              <a:rPr lang="en-US" sz="1400" b="1">
                <a:latin typeface="Comic Sans MS" pitchFamily="66"/>
              </a:rPr>
              <a:t/>
            </a:r>
            <a:br>
              <a:rPr lang="en-US" sz="1400" b="1">
                <a:latin typeface="Comic Sans MS" pitchFamily="66"/>
              </a:rPr>
            </a:br>
            <a:r>
              <a:rPr lang="en-US" sz="1400" b="1">
                <a:latin typeface="Comic Sans MS" pitchFamily="66"/>
              </a:rPr>
              <a:t>Цель: закреплять полученные знания о Правилах дорожного движения.</a:t>
            </a:r>
            <a:br>
              <a:rPr lang="en-US" sz="1400" b="1">
                <a:latin typeface="Comic Sans MS" pitchFamily="66"/>
              </a:rPr>
            </a:br>
            <a:r>
              <a:rPr lang="en-US" sz="1400" b="1">
                <a:latin typeface="Comic Sans MS" pitchFamily="66"/>
              </a:rPr>
              <a:t>Границы  площадки очерчиваются  или отмечаются флажками. На одном конце площадки  размещаются на стульях или скамейках «воробушки». На другом конце обозначается место для автомобиля (гараж)  «Воробушки»  вылетают из гнезда — говорит воспитатель: дети спрыгивают    со скамеек, и начинают бегать в разных направлениях, подняв руки в стороны, прыгают на двух ногах. Раздаётся гудок, и появляются «автомобили»   (назначенные дети). «Воробушки» пугаются и улетают в гнезда (при этом каждый занимает свое место). «Автомобили» возвращаются в гараж. Игра повторяется с другими «автомобилями».</a:t>
            </a:r>
            <a:br>
              <a:rPr lang="en-US" sz="1400" b="1">
                <a:latin typeface="Comic Sans MS" pitchFamily="66"/>
              </a:rPr>
            </a:br>
            <a:r>
              <a:rPr lang="en-US" sz="1400" b="1">
                <a:latin typeface="Comic Sans MS" pitchFamily="66"/>
              </a:rPr>
              <a:t>Детям, изображающих автомобили, можно предложить руль. Воспи­татель следит, чтобы дети не убегали за границы площадки, а «автомобили» соблюдали Правила дорожного движения (разметку дороги, знаки).</a:t>
            </a:r>
            <a:br>
              <a:rPr lang="en-US" sz="1400" b="1">
                <a:latin typeface="Comic Sans MS" pitchFamily="66"/>
              </a:rPr>
            </a:br>
            <a:r>
              <a:rPr lang="en-US" sz="1400" b="1">
                <a:latin typeface="Comic Sans MS" pitchFamily="66"/>
              </a:rPr>
              <a:t>В игру можно ввести «клевание зернышек». Воспитатель говорит: «Птички захотели есть и стали клевать зерна». При этих словах дети присаживаются на корточки и стучат пальцами об пол или о землю.</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1143000" y="2133720"/>
            <a:ext cx="6933960" cy="297144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en-US" sz="1400" b="1">
                <a:latin typeface="Comic Sans MS" pitchFamily="66"/>
              </a:rPr>
              <a:t>«ЦВЕТНЫЕ АВТОМОБИЛИ»</a:t>
            </a:r>
            <a:br>
              <a:rPr lang="en-US" sz="1400" b="1">
                <a:latin typeface="Comic Sans MS" pitchFamily="66"/>
              </a:rPr>
            </a:br>
            <a:r>
              <a:rPr lang="en-US" sz="1400" b="1" i="1">
                <a:latin typeface="Comic Sans MS" pitchFamily="66"/>
              </a:rPr>
              <a:t>Дидактическая игра </a:t>
            </a:r>
            <a:r>
              <a:rPr lang="en-US" sz="1400" b="1">
                <a:latin typeface="Comic Sans MS" pitchFamily="66"/>
              </a:rPr>
              <a:t/>
            </a:r>
            <a:br>
              <a:rPr lang="en-US" sz="1400" b="1">
                <a:latin typeface="Comic Sans MS" pitchFamily="66"/>
              </a:rPr>
            </a:br>
            <a:r>
              <a:rPr lang="en-US" sz="1400" b="1">
                <a:latin typeface="Comic Sans MS" pitchFamily="66"/>
              </a:rPr>
              <a:t>Цель: закреплять знания детей о Правилах дорожного движения через «вождение автомобилей» по специально подготовленной площадке; разви­вать внимание и выдержку.</a:t>
            </a:r>
            <a:br>
              <a:rPr lang="en-US" sz="1400" b="1">
                <a:latin typeface="Comic Sans MS" pitchFamily="66"/>
              </a:rPr>
            </a:br>
            <a:r>
              <a:rPr lang="en-US" sz="1400" b="1">
                <a:latin typeface="Comic Sans MS" pitchFamily="66"/>
              </a:rPr>
              <a:t>Дети размещаются вдоль стены комнаты или по краю площадки. Они — «автомобили». Каждому из играющих дается флажок како­го-либо цвета (по желанию) или цветной круг, кольцо. Воспитатель стоит лицом к играющим в центре комнаты (площадки). Он держит в руке три цветных флажка.</a:t>
            </a:r>
            <a:br>
              <a:rPr lang="en-US" sz="1400" b="1">
                <a:latin typeface="Comic Sans MS" pitchFamily="66"/>
              </a:rPr>
            </a:br>
            <a:r>
              <a:rPr lang="en-US" sz="1400" b="1">
                <a:latin typeface="Comic Sans MS" pitchFamily="66"/>
              </a:rPr>
              <a:t>Воспитатель поднимает флажок какого-нибудь цвета. Все дети, имеющие флажок этого цвета, бегут по площадке (соблюдая Правила дорожного движения, разметку, знаки), на ходу они гудят, подражая автомобилю. Когда воспитатель опустит флажок, дети останавлива­ются и направляются каждый в свой «гараж». Затем воспитатель под­нимает флажок другого цвета, и игра возобновляется.</a:t>
            </a:r>
            <a:br>
              <a:rPr lang="en-US" sz="1400" b="1">
                <a:latin typeface="Comic Sans MS" pitchFamily="66"/>
              </a:rPr>
            </a:br>
            <a:r>
              <a:rPr lang="en-US" sz="1400" b="1">
                <a:latin typeface="Comic Sans MS" pitchFamily="66"/>
              </a:rPr>
              <a:t>Воспитатель может поднимать один, два или все три флажка вмес­те, и тогда все «автомобили» выезжают из своих «гаражей».</a:t>
            </a:r>
            <a:br>
              <a:rPr lang="en-US" sz="1400" b="1">
                <a:latin typeface="Comic Sans MS" pitchFamily="66"/>
              </a:rPr>
            </a:br>
            <a:r>
              <a:rPr lang="en-US" sz="1400" b="1">
                <a:latin typeface="Comic Sans MS" pitchFamily="66"/>
              </a:rPr>
              <a:t>Воспитатель может заменить цветной сигнал словесным (напри­мер, «Выезжают синие автомобили», «Синие автомобили возвращают­ся домой»).</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Заголовок 1"/>
          <p:cNvSpPr txBox="1">
            <a:spLocks noGrp="1"/>
          </p:cNvSpPr>
          <p:nvPr>
            <p:ph type="title" idx="4294967295"/>
          </p:nvPr>
        </p:nvSpPr>
        <p:spPr>
          <a:xfrm>
            <a:off x="1828800" y="2438280"/>
            <a:ext cx="6019560" cy="22093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hangingPunct="1">
              <a:buNone/>
            </a:pPr>
            <a:r>
              <a:rPr lang="en-US" sz="1400" b="1">
                <a:latin typeface="Comic Sans MS" pitchFamily="66"/>
              </a:rPr>
              <a:t>"Тротуар и дети"</a:t>
            </a:r>
            <a:br>
              <a:rPr lang="en-US" sz="1400" b="1">
                <a:latin typeface="Comic Sans MS" pitchFamily="66"/>
              </a:rPr>
            </a:br>
            <a:r>
              <a:rPr lang="en-US" sz="1400" b="1">
                <a:latin typeface="Comic Sans MS" pitchFamily="66"/>
              </a:rPr>
              <a:t>Дидактическая задача:</a:t>
            </a:r>
            <a:br>
              <a:rPr lang="en-US" sz="1400" b="1">
                <a:latin typeface="Comic Sans MS" pitchFamily="66"/>
              </a:rPr>
            </a:br>
            <a:r>
              <a:rPr lang="en-US" sz="1400" b="1">
                <a:latin typeface="Comic Sans MS" pitchFamily="66"/>
              </a:rPr>
              <a:t>Закрепить знания детей о правилах дорожного движения. Учить детей правильно выбирать место для игр. Воспитывать быструю реакцию на происходящее.</a:t>
            </a:r>
            <a:br>
              <a:rPr lang="en-US" sz="1400" b="1">
                <a:latin typeface="Comic Sans MS" pitchFamily="66"/>
              </a:rPr>
            </a:br>
            <a:r>
              <a:rPr lang="en-US" sz="1400" b="1">
                <a:latin typeface="Comic Sans MS" pitchFamily="66"/>
              </a:rPr>
              <a:t>Ход игры.</a:t>
            </a:r>
            <a:br>
              <a:rPr lang="en-US" sz="1400" b="1">
                <a:latin typeface="Comic Sans MS" pitchFamily="66"/>
              </a:rPr>
            </a:br>
            <a:r>
              <a:rPr lang="en-US" sz="1400" b="1">
                <a:latin typeface="Comic Sans MS" pitchFamily="66"/>
              </a:rPr>
              <a:t>Предложите детям построить из кубиков дом с аркой. Арка должна быть таких размеров, чтобы через неё могли проехать игрушечные машинки. Попросите детей разместить их перед аркой. Куклы будут изображать мальчиков-футболистов или девочек, играющих в "классики". В качестве футбольного мяча можно использовать шарик для пинг-понга, а "классики" изобразить с помощью полосок бумаги или верёвочек. В игре одновременно может участвовать несколько детей, которые меняются ролями. В процессе игры мальчики с помощью кукол изображают игру в футбол, а девочки — игру в "классики". При этом один ребёнок продвигает игрушечную машинку через арку и громко сигналит. Дети быстро убирают кукол с дороги и переносят подальше от арки. Сюжет можно варьировать. Например, из окна игрушечного дома высовывается зайчик и предупреждает об опасности. Аналогичный сюжет можно разыграть с помощью настольного театра.</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Обычный">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Обычный 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Обычный 2">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Обычный 3">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Words>
  <Application>Microsoft Office PowerPoint</Application>
  <PresentationFormat>Экран (4:3)</PresentationFormat>
  <Paragraphs>13</Paragraphs>
  <Slides>11</Slides>
  <Notes>11</Notes>
  <HiddenSlides>0</HiddenSlides>
  <MMClips>0</MMClips>
  <ScaleCrop>false</ScaleCrop>
  <HeadingPairs>
    <vt:vector size="4" baseType="variant">
      <vt:variant>
        <vt:lpstr>Тема</vt:lpstr>
      </vt:variant>
      <vt:variant>
        <vt:i4>4</vt:i4>
      </vt:variant>
      <vt:variant>
        <vt:lpstr>Заголовки слайдов</vt:lpstr>
      </vt:variant>
      <vt:variant>
        <vt:i4>11</vt:i4>
      </vt:variant>
    </vt:vector>
  </HeadingPairs>
  <TitlesOfParts>
    <vt:vector size="15" baseType="lpstr">
      <vt:lpstr>Обычный</vt:lpstr>
      <vt:lpstr>Обычный 1</vt:lpstr>
      <vt:lpstr>Обычный 2</vt:lpstr>
      <vt:lpstr>Обычный 3</vt:lpstr>
      <vt:lpstr>Дидактические игры по правилам дорожного движения. к пособию «Путешествие на зеленый свет»</vt:lpstr>
      <vt:lpstr>«СВЕТОФОР» Дидактическая игра Цель: знакомить детей с сигналами светофора, закреплять знания о правилах движения по сигналам светофора. Дети и взрослый рассматривают светофор, закрепляют значение цветов. Затем взрослый предлагает одному из детей взять на себя роль светофора» и надеть нагрудный знак «светофор». Остальные Дети изображают машины и пешеходов, которые должны двигаться согласно сигналам светофора.</vt:lpstr>
      <vt:lpstr>«ДОРОЖНЫЕ ЗНАКИ» Дидактическая игра Цель: знакомить детей с запрещающими, предписывающими и некоторы­ми предупреждающими знаками.  Варианты игры  «Разное среди общего» Детям предлагается разложить знаки по группам и рассказать, что они обозначают.  «Играем сами» Детям предлагаются карточки с разными дорожными ситуациями. Ребята должны правильно подобрать дорожные знаки к картинкам, затем обосновать свой выбор.  «Улица города» Детям предлагается выступить в роли инспекторов ГАИ в новом городе, где необходимо расставить дорожные знаки, чтобы избежать дорожно-транспортных происшествий.  </vt:lpstr>
      <vt:lpstr>«НAЙДИ СВОЙ ЗНАК» Дидактическая игра Цель: закреплять полученные знания детей о различных видах дорож­ных знаков. Дети получают знаки (предупреждающие, информационные, ука­зательные, запрещающие) и группируются по 4 — 6 человек в разных углах комнаты. В каждом воспитатель ставит на   подставке геометрически фигуры  (круг, квадрат, треугольник)   По сигналу воспитателя «Знаки разбежались»  Дети расходятся по площадке группками или в одиночку. По новому сигналу «Найди свой знак» дети бегут к фигуре соответствующей по форме знаку.        Вариант игры. Когда дети хорошо усвоят игру, воспитатель предлагает им во время «прогулки» остановиться и закрыть глаза. В это время педагог переставляет фигуры. По слову «Домой» дети открывают глаза, находят знак и бегут к нему. Воспитатель отмечает, какая группа собралась быстрее других.</vt:lpstr>
      <vt:lpstr>«ЧТОБЫ НЕ СЛУЧИЛОСЬ БЕДЫ» Дидактическая игра  Цель: знакомить детей с правилами поведения на утице, па дороге; закреплять знания о дорожных знаках. Детям предлагается макет улицы с различными видами знаков и светофором, игрушки для обыгрывания ситуаций (переход улицы, поездка на автомобиле, прогулка по городу, велосипедная прогулка).      «ПЕРЕКРЁСТОК» Дидактическая игра Цель: знакомить детей с таким местом на улице, как перекресток, с правилами перехода на перекрестке (регулируемый и нерегулируемый); закреплять знание дорожных знаков. Детям предлагается макет перекрестка с различными знаками и светофором. Взрослый объясняет, как надо переходить улицу на регулируемом и нерегулируемом перекрестке.   </vt:lpstr>
      <vt:lpstr>«ТРАМВАЙ» Дидактическая игра Цель: закреплять знания  о сигналах светофора,     правилах поведения в общественном транспорте,. Дети стоят вдоль стены комнаты или стороны площадки в колонне парами, держа друг друга за руки. Свободными руками они держатся за шнур, концы которого связаны? Воспитатель находится в одном из углов комнаты и держит в руке три цветных флажка—жёлтый, красный, зелёный. Воспитатель поднимает флажок зелёного цвета, дети бегут «трамвай» движется. Добежав до воспитателя, дети смотрят не сменился ли цвет флажка: если поднят зелёный флажок, движение продолжается; если появился жёлтый или красный флажок дети останавливаются и ждут, когда появится  зеленый. Если желающих много, можно сделать остановку на которой сидят дети и ждут прибытия  трамвая. Подъезжая к остановке, «трамвай» замедляет ход и  останавливается, одни пассажиры выходят, другие входят. Воспитатель поднимает зелёный флажок: «Поехали!»  Если детям более знаком   автобус или троллейбус, можно заменить трамвай этими видами   транспорта.</vt:lpstr>
      <vt:lpstr>«ВОРОБУШКИ И АВТОМОБИЛЬ» Дидактическая игра  Цель: закреплять полученные знания о Правилах дорожного движения. Границы  площадки очерчиваются  или отмечаются флажками. На одном конце площадки  размещаются на стульях или скамейках «воробушки». На другом конце обозначается место для автомобиля (гараж)  «Воробушки»  вылетают из гнезда — говорит воспитатель: дети спрыгивают    со скамеек, и начинают бегать в разных направлениях, подняв руки в стороны, прыгают на двух ногах. Раздаётся гудок, и появляются «автомобили»   (назначенные дети). «Воробушки» пугаются и улетают в гнезда (при этом каждый занимает свое место). «Автомобили» возвращаются в гараж. Игра повторяется с другими «автомобилями». Детям, изображающих автомобили, можно предложить руль. Воспи­татель следит, чтобы дети не убегали за границы площадки, а «автомобили» соблюдали Правила дорожного движения (разметку дороги, знаки). В игру можно ввести «клевание зернышек». Воспитатель говорит: «Птички захотели есть и стали клевать зерна». При этих словах дети присаживаются на корточки и стучат пальцами об пол или о землю.</vt:lpstr>
      <vt:lpstr>«ЦВЕТНЫЕ АВТОМОБИЛИ» Дидактическая игра  Цель: закреплять знания детей о Правилах дорожного движения через «вождение автомобилей» по специально подготовленной площадке; разви­вать внимание и выдержку. Дети размещаются вдоль стены комнаты или по краю площадки. Они — «автомобили». Каждому из играющих дается флажок како­го-либо цвета (по желанию) или цветной круг, кольцо. Воспитатель стоит лицом к играющим в центре комнаты (площадки). Он держит в руке три цветных флажка. Воспитатель поднимает флажок какого-нибудь цвета. Все дети, имеющие флажок этого цвета, бегут по площадке (соблюдая Правила дорожного движения, разметку, знаки), на ходу они гудят, подражая автомобилю. Когда воспитатель опустит флажок, дети останавлива­ются и направляются каждый в свой «гараж». Затем воспитатель под­нимает флажок другого цвета, и игра возобновляется. Воспитатель может поднимать один, два или все три флажка вмес­те, и тогда все «автомобили» выезжают из своих «гаражей». Воспитатель может заменить цветной сигнал словесным (напри­мер, «Выезжают синие автомобили», «Синие автомобили возвращают­ся домой»).</vt:lpstr>
      <vt:lpstr>"Тротуар и дети" Дидактическая задача: Закрепить знания детей о правилах дорожного движения. Учить детей правильно выбирать место для игр. Воспитывать быструю реакцию на происходящее. Ход игры. Предложите детям построить из кубиков дом с аркой. Арка должна быть таких размеров, чтобы через неё могли проехать игрушечные машинки. Попросите детей разместить их перед аркой. Куклы будут изображать мальчиков-футболистов или девочек, играющих в "классики". В качестве футбольного мяча можно использовать шарик для пинг-понга, а "классики" изобразить с помощью полосок бумаги или верёвочек. В игре одновременно может участвовать несколько детей, которые меняются ролями. В процессе игры мальчики с помощью кукол изображают игру в футбол, а девочки — игру в "классики". При этом один ребёнок продвигает игрушечную машинку через арку и громко сигналит. Дети быстро убирают кукол с дороги и переносят подальше от арки. Сюжет можно варьировать. Например, из окна игрушечного дома высовывается зайчик и предупреждает об опасности. Аналогичный сюжет можно разыграть с помощью настольного театра.</vt:lpstr>
      <vt:lpstr> «Помогите! Милиция!» Цель. Сформировать представление о том в каких случаях необходимо обращаться за помощью в милицию. Материал. Карточки с изображением телефонного аппарата на котором написан номер службы милиции - 02. Наборы сюжетных картинок с изображением различных жизненных ситуаций, требующих и не требующих вмешательства милиции. Ход игры Дети делятся на команды по трое. Воспитатель раздает каждой команде наборы сюжетных картинок и карточки с номером вызова милиции. Играющие стараются как можно 6ыстрее разложить карточки с изображением телефона около картинок с ситуациями, которые требуют вмешательства милиции. После игры дети обсуждают результаты действий каждой команды.</vt:lpstr>
      <vt:lpstr>«Птицы    и    автомобиль» Цель:   знакомить с Правилами  дорожного движения. Дети-птички летают по комнате, взмахивают руками (крыльями).  Воспитатель  говорит: Прилетели  птички, Птички  невелички,    Все летали,   все летали, (Дети бегают, плавно взмахивая руками). Крыльями махали. Так они летали, Крыльями махали, На дорожку прилетали,    (Присаживаются,  постукивают пальцами  по коленям) Зернышки  клевали. Воспитатель  берет в  руки  игрушечный автомобиль  и говорит: Автомобиль  по  улице бежит, Пыхтит,  спешит,  в  рожок  трубит. Тра-та-та, берегись, берегись, Тра-та-та, берегись,  посторонись! Дети-птички бегут от автомобиля.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Дидактические игры по правилам дорожного движения. к пособию «Путешествие на зеленый свет»</dc:title>
  <dc:creator>_4</dc:creator>
  <cp:lastModifiedBy>_4</cp:lastModifiedBy>
  <cp:revision>1</cp:revision>
  <dcterms:modified xsi:type="dcterms:W3CDTF">2019-03-28T10:21:23Z</dcterms:modified>
</cp:coreProperties>
</file>