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75" r:id="rId4"/>
    <p:sldId id="261" r:id="rId5"/>
    <p:sldId id="263" r:id="rId6"/>
    <p:sldId id="264" r:id="rId7"/>
    <p:sldId id="276" r:id="rId8"/>
    <p:sldId id="272" r:id="rId9"/>
    <p:sldId id="273" r:id="rId10"/>
    <p:sldId id="274" r:id="rId11"/>
    <p:sldId id="277" r:id="rId1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5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пдд\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6576" y="188641"/>
            <a:ext cx="8420100" cy="43204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центр развития ребенка детский сад № 34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488" y="5301208"/>
            <a:ext cx="7560840" cy="124854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«Декада дорожной безопасности»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.03.2019-15.03.2019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93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8544" y="188640"/>
            <a:ext cx="792088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к пешеходному переходу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«Проспект Ворошилова»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Таня\Desktop\ПДД фото\IMG-20190319-W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2" y="2348880"/>
            <a:ext cx="5939908" cy="438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Таня\Desktop\ПДД фото\IMG-20190319-WA00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20"/>
          <a:stretch/>
        </p:blipFill>
        <p:spPr bwMode="auto">
          <a:xfrm flipH="1">
            <a:off x="6249144" y="2106037"/>
            <a:ext cx="3483496" cy="462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8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93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для родителей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Таня\Desktop\ПДД фото\IMG-20190319-WA0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9387">
            <a:off x="553292" y="2319650"/>
            <a:ext cx="4014382" cy="301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Таня\Desktop\ПДД фото\IMG-20190319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52" y="1700808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Таня\Desktop\ПДД фото\IMG-20190319-WA00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b="24666"/>
          <a:stretch/>
        </p:blipFill>
        <p:spPr bwMode="auto">
          <a:xfrm>
            <a:off x="3692860" y="4676043"/>
            <a:ext cx="4536504" cy="20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30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400" y="0"/>
            <a:ext cx="993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 descr="D:\К\радуга тучи\0_7b432_a8055091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91" y="-94802"/>
            <a:ext cx="4965700" cy="352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892141" y="283508"/>
            <a:ext cx="3600400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–инструктажи «Школа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безопасных наук»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D:\К\транспорт\0_1194c4_b1172445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9" y="5368317"/>
            <a:ext cx="2808312" cy="14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ня\Desktop\ПДД фото\20190314_1535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" y="548680"/>
            <a:ext cx="5591605" cy="41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ня\Desktop\ПДД фото\20190314_1543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18383" r="32039"/>
          <a:stretch/>
        </p:blipFill>
        <p:spPr bwMode="auto">
          <a:xfrm>
            <a:off x="5225846" y="2299732"/>
            <a:ext cx="4394608" cy="45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я\Desktop\пдд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32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578" y="-1"/>
            <a:ext cx="8915400" cy="86895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 «Минутки безопасности»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Таня\Desktop\ПДД фото\IMG-20190319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1" y="332838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ня\Desktop\ПДД фото\IMG-20190319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24" y="3873106"/>
            <a:ext cx="2163206" cy="28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ня\Desktop\ПДД фото\IMG-20190319-WA00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t="-715" r="12863" b="715"/>
          <a:stretch/>
        </p:blipFill>
        <p:spPr bwMode="auto">
          <a:xfrm>
            <a:off x="1784648" y="813825"/>
            <a:ext cx="2600427" cy="313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ня\Desktop\ПДД фото\IMG-20190319-WA00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66" y="692696"/>
            <a:ext cx="5050657" cy="3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Таня\Desktop\пдд\0080-059-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34829" y="216633"/>
            <a:ext cx="4697727" cy="65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1" y="692696"/>
            <a:ext cx="19685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0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я\Desktop\пдд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32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72" y="194319"/>
            <a:ext cx="8208912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 «Минутки безопасности»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D:\К\солнце луна\0_6a661_acb477f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64" y="-1"/>
            <a:ext cx="1972817" cy="19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ПДД фото\IMG-20190319-WA002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7" r="18974"/>
          <a:stretch/>
        </p:blipFill>
        <p:spPr bwMode="auto">
          <a:xfrm>
            <a:off x="4376936" y="2002416"/>
            <a:ext cx="5317761" cy="456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аня\Desktop\ПДД фото\IMG-20190225-WA00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t="11111" r="9772" b="11358"/>
          <a:stretch/>
        </p:blipFill>
        <p:spPr bwMode="auto">
          <a:xfrm>
            <a:off x="218368" y="919005"/>
            <a:ext cx="4234180" cy="32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0"/>
          <a:stretch/>
        </p:blipFill>
        <p:spPr bwMode="auto">
          <a:xfrm>
            <a:off x="0" y="15692"/>
            <a:ext cx="9964523" cy="684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15692"/>
            <a:ext cx="89154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акция с бабушками и дедушками  «Патруль серебряного века»</a:t>
            </a:r>
            <a:endParaRPr lang="ru-RU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Таня\Desktop\ПДД фото\20190315_1656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"/>
          <a:stretch/>
        </p:blipFill>
        <p:spPr bwMode="auto">
          <a:xfrm>
            <a:off x="2620516" y="3436845"/>
            <a:ext cx="5529064" cy="329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ня\Desktop\ПДД фото\20190315_165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269277"/>
            <a:ext cx="3720078" cy="20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ня\Desktop\ПДД фото\20190315_1655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363018"/>
            <a:ext cx="4312928" cy="242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565"/>
            <a:ext cx="993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 descr="D:\К\солнце луна\500px-Sun.svg_-450x5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2"/>
          <a:stretch/>
        </p:blipFill>
        <p:spPr bwMode="auto">
          <a:xfrm>
            <a:off x="-1288818" y="-10037"/>
            <a:ext cx="713966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72" y="332656"/>
            <a:ext cx="4320480" cy="23762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</a:t>
            </a:r>
            <a:b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знаю правила дорожного движения»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9" name="Picture 9" descr="D:\К\радуга тучи\0_7b4a5_bb817b24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0672" y="2420888"/>
            <a:ext cx="3888432" cy="27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Таня\Desktop\ПДД фото\IMG-20190319-WA0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19142"/>
            <a:ext cx="500202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Таня\Desktop\пдд\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4"/>
          <a:stretch/>
        </p:blipFill>
        <p:spPr bwMode="auto">
          <a:xfrm>
            <a:off x="1424608" y="4023674"/>
            <a:ext cx="3703661" cy="276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700" y="0"/>
            <a:ext cx="993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91" y="2539"/>
            <a:ext cx="713898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864" y="274638"/>
            <a:ext cx="568183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Блиц-олимпиада по ОБЖ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 и улица»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Таня\Desktop\ПДД фото\20190319_112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6" y="219382"/>
            <a:ext cx="3047535" cy="54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аня\Desktop\ПДД фото\20190319_1128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1465420"/>
            <a:ext cx="2720901" cy="48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Таня\Desktop\ПДД фото\20190319_1129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71" y="1786084"/>
            <a:ext cx="2391426" cy="42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Таня\Desktop\ПДД фото\20190319_1129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54" y="2785249"/>
            <a:ext cx="2224546" cy="39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700" y="0"/>
            <a:ext cx="993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154" y="274638"/>
            <a:ext cx="6097545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</a:t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движения достойны уважения»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170" name="Picture 2" descr="C:\Users\Таня\Desktop\ПДД фото\IMG-20190319-WA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8" t="31817" r="21295" b="32549"/>
          <a:stretch/>
        </p:blipFill>
        <p:spPr bwMode="auto">
          <a:xfrm>
            <a:off x="416496" y="257054"/>
            <a:ext cx="2088232" cy="24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ня\Desktop\ПДД фото\IMG-20190319-WA0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21858" r="20243" b="26907"/>
          <a:stretch/>
        </p:blipFill>
        <p:spPr bwMode="auto">
          <a:xfrm>
            <a:off x="200472" y="2924944"/>
            <a:ext cx="2832224" cy="37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ня\Desktop\ПДД фото\IMG-20190319-WA00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13065"/>
          <a:stretch/>
        </p:blipFill>
        <p:spPr bwMode="auto">
          <a:xfrm>
            <a:off x="3368824" y="1174310"/>
            <a:ext cx="6048672" cy="31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Таня\Desktop\ПДД фото\IMG-20190319-WA0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4435327"/>
            <a:ext cx="3935703" cy="22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Таня\Desktop\ПДД фото\IMG-20190319-WA0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4421412"/>
            <a:ext cx="3960440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95" y="0"/>
            <a:ext cx="993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8146" y="0"/>
            <a:ext cx="7266012" cy="196910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альбома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«Безопасный путь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дома до детского сада»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5" descr="C:\Users\Таня\Desktop\пдд\229361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95" y="0"/>
            <a:ext cx="2590923" cy="172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Таня\Desktop\ПДД фото\20190319_1101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6"/>
          <a:stretch/>
        </p:blipFill>
        <p:spPr bwMode="auto">
          <a:xfrm>
            <a:off x="200472" y="1720816"/>
            <a:ext cx="2621469" cy="34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аня\Desktop\ПДД фото\20190319_1102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85" y="1599307"/>
            <a:ext cx="3819031" cy="21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Таня\Desktop\ПДД фото\20190319_1105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1"/>
          <a:stretch/>
        </p:blipFill>
        <p:spPr bwMode="auto">
          <a:xfrm>
            <a:off x="7702862" y="1556792"/>
            <a:ext cx="1937276" cy="27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аня\Desktop\ПДД фото\20190319_11022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7729" r="14854"/>
          <a:stretch/>
        </p:blipFill>
        <p:spPr bwMode="auto">
          <a:xfrm>
            <a:off x="6321152" y="4437112"/>
            <a:ext cx="3318986" cy="23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Таня\Desktop\ПДД фото\20190319_1102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10091" r="16197"/>
          <a:stretch/>
        </p:blipFill>
        <p:spPr bwMode="auto">
          <a:xfrm>
            <a:off x="2943756" y="3945695"/>
            <a:ext cx="3266208" cy="214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Таня\Desktop\ПДД фото\20190319_11025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10624"/>
          <a:stretch/>
        </p:blipFill>
        <p:spPr bwMode="auto">
          <a:xfrm>
            <a:off x="427586" y="5358818"/>
            <a:ext cx="2205853" cy="14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85</Words>
  <Application>Microsoft Office PowerPoint</Application>
  <PresentationFormat>Лист A4 (210x297 мм)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автономное дошкольное образовательное учреждение центр развития ребенка детский сад № 34</vt:lpstr>
      <vt:lpstr>Презентация PowerPoint</vt:lpstr>
      <vt:lpstr>Игровые ситуации «Минутки безопасности»</vt:lpstr>
      <vt:lpstr>Игровые ситуации «Минутки безопасности»</vt:lpstr>
      <vt:lpstr>Совместная акция с бабушками и дедушками  «Патруль серебряного века»</vt:lpstr>
      <vt:lpstr>Всероссийский конкурс  «Я знаю правила дорожного движения»</vt:lpstr>
      <vt:lpstr>Блиц-олимпиада по ОБЖ «Ты и улица»</vt:lpstr>
      <vt:lpstr> Родительское собрание  «Правила движения достойны уважения» </vt:lpstr>
      <vt:lpstr>Презентация PowerPoint</vt:lpstr>
      <vt:lpstr>Презентация PowerPoint</vt:lpstr>
      <vt:lpstr>Памятки для родителей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СЛАВНА</dc:creator>
  <cp:lastModifiedBy>Таня</cp:lastModifiedBy>
  <cp:revision>23</cp:revision>
  <dcterms:created xsi:type="dcterms:W3CDTF">2019-02-18T07:23:36Z</dcterms:created>
  <dcterms:modified xsi:type="dcterms:W3CDTF">2019-03-19T08:57:35Z</dcterms:modified>
</cp:coreProperties>
</file>