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57" r:id="rId5"/>
    <p:sldId id="268" r:id="rId6"/>
    <p:sldId id="269" r:id="rId7"/>
    <p:sldId id="270" r:id="rId8"/>
    <p:sldId id="274" r:id="rId9"/>
    <p:sldId id="272" r:id="rId10"/>
    <p:sldId id="271" r:id="rId11"/>
    <p:sldId id="275" r:id="rId12"/>
    <p:sldId id="276" r:id="rId13"/>
    <p:sldId id="273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3;&#1072;%20&#1089;&#1072;&#1081;&#1090;%20&#1044;&#1057;\&#1055;&#1086;&#1089;&#1074;&#1103;&#1097;&#1077;&#1085;&#1080;&#1077;%20&#1042;%20&#1070;&#1048;&#1044;\Keneretta%20&#8212;%20&#1079;&#1077;&#1073;&#1088;&#1077;&#1085;&#1086;&#1082;%20(&#1074;%20&#1089;&#1090;&#1091;&#1076;&#1080;&#1080;)%20(www.mixmuz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I:\Песни по ПДД\Картинки рамки ПДД\s1200.png"/>
          <p:cNvPicPr>
            <a:picLocks noChangeAspect="1" noChangeArrowheads="1"/>
          </p:cNvPicPr>
          <p:nvPr/>
        </p:nvPicPr>
        <p:blipFill>
          <a:blip r:embed="rId4"/>
          <a:srcRect l="16528" t="42874" r="18889" b="11889"/>
          <a:stretch>
            <a:fillRect/>
          </a:stretch>
        </p:blipFill>
        <p:spPr bwMode="auto">
          <a:xfrm>
            <a:off x="1214422" y="3428992"/>
            <a:ext cx="4429156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70" y="928662"/>
            <a:ext cx="50006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МАДОУ ЦРР – </a:t>
            </a:r>
            <a:r>
              <a:rPr lang="ru-RU" sz="2400" b="1" dirty="0" err="1" smtClean="0">
                <a:solidFill>
                  <a:srgbClr val="0000FF"/>
                </a:solidFill>
              </a:rPr>
              <a:t>д</a:t>
            </a:r>
            <a:r>
              <a:rPr lang="ru-RU" sz="2400" b="1" dirty="0" smtClean="0">
                <a:solidFill>
                  <a:srgbClr val="0000FF"/>
                </a:solidFill>
              </a:rPr>
              <a:t>/с №34 г. Кропоткин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Посвящение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в ЮИД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071546" y="7858148"/>
            <a:ext cx="4800600" cy="479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Застенчик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eneretta — зебренок (в студии)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70" y="78581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9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Picture 5" descr="I:\Посвящение в ЮИД фото\IMG-20190402-WA0030.jpg"/>
          <p:cNvPicPr>
            <a:picLocks noChangeAspect="1" noChangeArrowheads="1"/>
          </p:cNvPicPr>
          <p:nvPr/>
        </p:nvPicPr>
        <p:blipFill>
          <a:blip r:embed="rId3"/>
          <a:srcRect l="43750" t="7407" r="23958"/>
          <a:stretch>
            <a:fillRect/>
          </a:stretch>
        </p:blipFill>
        <p:spPr bwMode="auto">
          <a:xfrm>
            <a:off x="785794" y="714347"/>
            <a:ext cx="2786082" cy="4493663"/>
          </a:xfrm>
          <a:prstGeom prst="rect">
            <a:avLst/>
          </a:prstGeom>
          <a:noFill/>
        </p:spPr>
      </p:pic>
      <p:pic>
        <p:nvPicPr>
          <p:cNvPr id="9" name="Picture 4" descr="I:\Посвящение в ЮИД фото\IMG-20190402-WA0031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34722" t="28125" r="15278" b="7031"/>
          <a:stretch>
            <a:fillRect/>
          </a:stretch>
        </p:blipFill>
        <p:spPr bwMode="auto">
          <a:xfrm>
            <a:off x="3571876" y="714348"/>
            <a:ext cx="2570907" cy="5927370"/>
          </a:xfrm>
          <a:prstGeom prst="rect">
            <a:avLst/>
          </a:prstGeom>
          <a:noFill/>
        </p:spPr>
      </p:pic>
      <p:pic>
        <p:nvPicPr>
          <p:cNvPr id="6" name="Picture 2" descr="I:\Посвящение в ЮИД фото\IMG-20190402-WA0001.jpg"/>
          <p:cNvPicPr>
            <a:picLocks noChangeAspect="1" noChangeArrowheads="1"/>
          </p:cNvPicPr>
          <p:nvPr/>
        </p:nvPicPr>
        <p:blipFill>
          <a:blip r:embed="rId5"/>
          <a:srcRect t="19531" r="13889" b="12109"/>
          <a:stretch>
            <a:fillRect/>
          </a:stretch>
        </p:blipFill>
        <p:spPr bwMode="auto">
          <a:xfrm>
            <a:off x="785794" y="4396831"/>
            <a:ext cx="2857520" cy="4032821"/>
          </a:xfrm>
          <a:prstGeom prst="rect">
            <a:avLst/>
          </a:prstGeom>
          <a:noFill/>
        </p:spPr>
      </p:pic>
      <p:pic>
        <p:nvPicPr>
          <p:cNvPr id="9218" name="Picture 2" descr="I:\Посвящение в ЮИД фото\IMG-20190402-WA0032.jpg"/>
          <p:cNvPicPr>
            <a:picLocks noChangeAspect="1" noChangeArrowheads="1"/>
          </p:cNvPicPr>
          <p:nvPr/>
        </p:nvPicPr>
        <p:blipFill>
          <a:blip r:embed="rId6"/>
          <a:srcRect l="19753" t="14994" b="14285"/>
          <a:stretch>
            <a:fillRect/>
          </a:stretch>
        </p:blipFill>
        <p:spPr bwMode="auto">
          <a:xfrm>
            <a:off x="3571876" y="4357686"/>
            <a:ext cx="2603004" cy="4078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192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2290" name="Picture 2" descr="I:\Посвящение в ЮИД фото\IMG-20190402-WA000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r="5333"/>
          <a:stretch>
            <a:fillRect/>
          </a:stretch>
        </p:blipFill>
        <p:spPr bwMode="auto">
          <a:xfrm>
            <a:off x="785793" y="5286380"/>
            <a:ext cx="5312553" cy="3156666"/>
          </a:xfrm>
          <a:prstGeom prst="rect">
            <a:avLst/>
          </a:prstGeom>
          <a:noFill/>
        </p:spPr>
      </p:pic>
      <p:pic>
        <p:nvPicPr>
          <p:cNvPr id="7" name="Picture 3" descr="I:\Посвящение в ЮИД фото\IMG-20190402-WA0065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5208" r="11458"/>
          <a:stretch>
            <a:fillRect/>
          </a:stretch>
        </p:blipFill>
        <p:spPr bwMode="auto">
          <a:xfrm>
            <a:off x="785794" y="714349"/>
            <a:ext cx="5291718" cy="3571899"/>
          </a:xfrm>
          <a:prstGeom prst="rect">
            <a:avLst/>
          </a:prstGeom>
          <a:noFill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85800" y="4071934"/>
            <a:ext cx="5386406" cy="1095372"/>
          </a:xfrm>
        </p:spPr>
        <p:txBody>
          <a:bodyPr numCol="2"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ЮИД – это игра,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ЮИД – это работа,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ЮИД  – это всегда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О будущем забота!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8876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4340" name="Picture 4" descr="I:\Посвящение в ЮИД фото\IMG-20190402-WA0058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785793" y="714348"/>
            <a:ext cx="5334037" cy="3000396"/>
          </a:xfrm>
          <a:prstGeom prst="rect">
            <a:avLst/>
          </a:prstGeom>
          <a:noFill/>
        </p:spPr>
      </p:pic>
      <p:pic>
        <p:nvPicPr>
          <p:cNvPr id="7" name="Picture 4" descr="I:\Посвящение в ЮИД фото\IMG-20190402-WA0042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r="5194"/>
          <a:stretch>
            <a:fillRect/>
          </a:stretch>
        </p:blipFill>
        <p:spPr bwMode="auto">
          <a:xfrm>
            <a:off x="785794" y="5315432"/>
            <a:ext cx="5286412" cy="3136531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57232" y="3786182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 – два, три – четыре,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 – четыре, раз – два.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Кто шагает дружно в ряд?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Мы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ЮИДовцев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отряд!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 advTm="8518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94" y="3500430"/>
            <a:ext cx="5286412" cy="1524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Правила дорожные детям знать положено!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3" descr="I:\Посвящение в ЮИД фото\IMG-20190402-WA00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4356" y="4393405"/>
            <a:ext cx="5381615" cy="4036211"/>
          </a:xfrm>
          <a:prstGeom prst="rect">
            <a:avLst/>
          </a:prstGeom>
          <a:noFill/>
        </p:spPr>
      </p:pic>
      <p:pic>
        <p:nvPicPr>
          <p:cNvPr id="11269" name="Picture 5" descr="I:\Посвящение в ЮИД фото\IMG-20190402-WA004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4166"/>
          <a:stretch>
            <a:fillRect/>
          </a:stretch>
        </p:blipFill>
        <p:spPr bwMode="auto">
          <a:xfrm>
            <a:off x="785794" y="714348"/>
            <a:ext cx="535524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98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94" y="714348"/>
            <a:ext cx="5286412" cy="20717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2 апреля 2019г. в МАДОУ ЦРР – </a:t>
            </a:r>
            <a:r>
              <a:rPr lang="ru-RU" sz="1800" b="1" dirty="0" err="1" smtClean="0">
                <a:solidFill>
                  <a:srgbClr val="0000FF"/>
                </a:solidFill>
              </a:rPr>
              <a:t>д</a:t>
            </a:r>
            <a:r>
              <a:rPr lang="ru-RU" sz="1800" b="1" dirty="0" smtClean="0">
                <a:solidFill>
                  <a:srgbClr val="0000FF"/>
                </a:solidFill>
              </a:rPr>
              <a:t>/с №34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г. Кропоткина был создан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первый дошкольный отряд ЮИД.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Торжественное мероприятие открылось концертным номером, подготовленным действующим отрядом ЮИД «Сигнал» школы №7.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3076" name="Picture 4" descr="I:\Песни по ПДД\Картинки рамки ПДД\s1200.png"/>
          <p:cNvPicPr>
            <a:picLocks noChangeAspect="1" noChangeArrowheads="1"/>
          </p:cNvPicPr>
          <p:nvPr/>
        </p:nvPicPr>
        <p:blipFill>
          <a:blip r:embed="rId3"/>
          <a:srcRect l="18953" t="10309" r="20147" b="73646"/>
          <a:stretch>
            <a:fillRect/>
          </a:stretch>
        </p:blipFill>
        <p:spPr bwMode="auto">
          <a:xfrm>
            <a:off x="1714488" y="7143768"/>
            <a:ext cx="3271108" cy="1218648"/>
          </a:xfrm>
          <a:prstGeom prst="rect">
            <a:avLst/>
          </a:prstGeom>
          <a:noFill/>
        </p:spPr>
      </p:pic>
      <p:pic>
        <p:nvPicPr>
          <p:cNvPr id="3077" name="Picture 5" descr="I:\Посвящение в ЮИД фото\IMG-20190402-WA0009.jpg"/>
          <p:cNvPicPr>
            <a:picLocks noChangeAspect="1" noChangeArrowheads="1"/>
          </p:cNvPicPr>
          <p:nvPr/>
        </p:nvPicPr>
        <p:blipFill>
          <a:blip r:embed="rId4"/>
          <a:srcRect l="17708" r="23958" b="14815"/>
          <a:stretch>
            <a:fillRect/>
          </a:stretch>
        </p:blipFill>
        <p:spPr bwMode="auto">
          <a:xfrm>
            <a:off x="785794" y="2714612"/>
            <a:ext cx="5305069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24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56" y="714348"/>
            <a:ext cx="5286412" cy="1524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Школьники рассказали малышам,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кто такие </a:t>
            </a:r>
            <a:r>
              <a:rPr lang="ru-RU" sz="1800" b="1" dirty="0" err="1" smtClean="0">
                <a:solidFill>
                  <a:srgbClr val="0000FF"/>
                </a:solidFill>
              </a:rPr>
              <a:t>ЮИДовцы</a:t>
            </a:r>
            <a:r>
              <a:rPr lang="ru-RU" sz="1800" b="1" dirty="0" smtClean="0">
                <a:solidFill>
                  <a:srgbClr val="0000FF"/>
                </a:solidFill>
              </a:rPr>
              <a:t>, чем они занимаются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и что предстоит делать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Юным Инспекторам Движения.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I:\На сайт ДС\Фотоотчёт ЮИД\IMG-20190402-WA0074.jpg"/>
          <p:cNvPicPr>
            <a:picLocks noChangeAspect="1" noChangeArrowheads="1"/>
          </p:cNvPicPr>
          <p:nvPr/>
        </p:nvPicPr>
        <p:blipFill>
          <a:blip r:embed="rId3"/>
          <a:srcRect l="5208" t="9815"/>
          <a:stretch>
            <a:fillRect/>
          </a:stretch>
        </p:blipFill>
        <p:spPr bwMode="auto">
          <a:xfrm>
            <a:off x="785794" y="2143108"/>
            <a:ext cx="5286412" cy="6257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3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32" y="714348"/>
            <a:ext cx="5286412" cy="1524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Инспектор по пропаганде безопасности дорожного движения ГИБДД Кавказского района Булгакова Наталья Анатольевна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проверила знания дошкольников.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I:\На сайт ДС\Фотоотчёт ЮИД\IMG-20190402-WA0077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11458" t="30469" b="23765"/>
          <a:stretch>
            <a:fillRect/>
          </a:stretch>
        </p:blipFill>
        <p:spPr bwMode="auto">
          <a:xfrm>
            <a:off x="785794" y="1928794"/>
            <a:ext cx="5286412" cy="3643338"/>
          </a:xfrm>
          <a:prstGeom prst="rect">
            <a:avLst/>
          </a:prstGeom>
          <a:noFill/>
        </p:spPr>
      </p:pic>
      <p:pic>
        <p:nvPicPr>
          <p:cNvPr id="8" name="Picture 2" descr="I:\На сайт ДС\Фотоотчёт ЮИД\P90402-10110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3125" t="12500"/>
          <a:stretch>
            <a:fillRect/>
          </a:stretch>
        </p:blipFill>
        <p:spPr bwMode="auto">
          <a:xfrm>
            <a:off x="785794" y="4850839"/>
            <a:ext cx="5282985" cy="3578795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85794" y="6715140"/>
            <a:ext cx="2857520" cy="1714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Ребята с удовольствием отгадывали загадки, называли знакомые дорожные знаки, рассказывали о правилах поведения на улице.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6755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94" y="714348"/>
            <a:ext cx="5286412" cy="10715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Малыши тоже готовились и рассказали стихи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о правилах дорожного движения 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6147" name="Picture 3" descr="I:\На сайт ДС\Фотоотчёт ЮИД\IMG-20190402-WA0022.jpg"/>
          <p:cNvPicPr>
            <a:picLocks noChangeAspect="1" noChangeArrowheads="1"/>
          </p:cNvPicPr>
          <p:nvPr/>
        </p:nvPicPr>
        <p:blipFill>
          <a:blip r:embed="rId3"/>
          <a:srcRect r="10416" b="1852"/>
          <a:stretch>
            <a:fillRect/>
          </a:stretch>
        </p:blipFill>
        <p:spPr bwMode="auto">
          <a:xfrm>
            <a:off x="785794" y="1687069"/>
            <a:ext cx="5286412" cy="3257906"/>
          </a:xfrm>
          <a:prstGeom prst="rect">
            <a:avLst/>
          </a:prstGeom>
          <a:noFill/>
        </p:spPr>
      </p:pic>
      <p:pic>
        <p:nvPicPr>
          <p:cNvPr id="6148" name="Picture 4" descr="I:\На сайт ДС\Фотоотчёт ЮИД\IMG-20190402-WA0069.jpg"/>
          <p:cNvPicPr>
            <a:picLocks noChangeAspect="1" noChangeArrowheads="1"/>
          </p:cNvPicPr>
          <p:nvPr/>
        </p:nvPicPr>
        <p:blipFill>
          <a:blip r:embed="rId4"/>
          <a:srcRect r="5208"/>
          <a:stretch>
            <a:fillRect/>
          </a:stretch>
        </p:blipFill>
        <p:spPr bwMode="auto">
          <a:xfrm>
            <a:off x="785794" y="5143504"/>
            <a:ext cx="529701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628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94" y="714348"/>
            <a:ext cx="5286412" cy="1524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Ребята прошли все испытания,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и были зачислены в первый дошкольный отряд ЮИД «</a:t>
            </a:r>
            <a:r>
              <a:rPr lang="ru-RU" sz="2000" b="1" dirty="0" err="1" smtClean="0">
                <a:solidFill>
                  <a:srgbClr val="0000FF"/>
                </a:solidFill>
              </a:rPr>
              <a:t>Зебрёнок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I:\На сайт ДС\Фотоотчёт ЮИД\IMG-20190402-WA0073.jpg"/>
          <p:cNvPicPr>
            <a:picLocks noChangeAspect="1" noChangeArrowheads="1"/>
          </p:cNvPicPr>
          <p:nvPr/>
        </p:nvPicPr>
        <p:blipFill>
          <a:blip r:embed="rId3"/>
          <a:srcRect l="9375" t="13063"/>
          <a:stretch>
            <a:fillRect/>
          </a:stretch>
        </p:blipFill>
        <p:spPr bwMode="auto">
          <a:xfrm>
            <a:off x="785794" y="2000232"/>
            <a:ext cx="5286412" cy="3803444"/>
          </a:xfrm>
          <a:prstGeom prst="rect">
            <a:avLst/>
          </a:prstGeom>
          <a:noFill/>
        </p:spPr>
      </p:pic>
      <p:pic>
        <p:nvPicPr>
          <p:cNvPr id="7171" name="Picture 3" descr="I:\Песни по ПДД\Картинки рамки ПДД\svetof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14422" y="4859427"/>
            <a:ext cx="1785950" cy="3530113"/>
          </a:xfrm>
          <a:prstGeom prst="rect">
            <a:avLst/>
          </a:prstGeom>
          <a:noFill/>
        </p:spPr>
      </p:pic>
      <p:pic>
        <p:nvPicPr>
          <p:cNvPr id="7174" name="Picture 6" descr="I:\Песни по ПДД\Картинки рамки ПДД\no-translate-detected_33070-30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00371" y="5852064"/>
            <a:ext cx="2338382" cy="25288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94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94" y="857224"/>
            <a:ext cx="3214710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Дошкольникам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были вручены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удостоверения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ЮИДовцев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I:\Посвящение в ЮИД фото\IMG-20190402-WA002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0208" t="27778" r="4166" b="12963"/>
          <a:stretch>
            <a:fillRect/>
          </a:stretch>
        </p:blipFill>
        <p:spPr bwMode="auto">
          <a:xfrm>
            <a:off x="785794" y="2571736"/>
            <a:ext cx="5286413" cy="2685162"/>
          </a:xfrm>
          <a:prstGeom prst="rect">
            <a:avLst/>
          </a:prstGeom>
          <a:noFill/>
        </p:spPr>
      </p:pic>
      <p:pic>
        <p:nvPicPr>
          <p:cNvPr id="8199" name="Picture 7" descr="I:\Посвящение в ЮИД фото\IMG-20190402-WA0072.jpg"/>
          <p:cNvPicPr>
            <a:picLocks noChangeAspect="1" noChangeArrowheads="1"/>
          </p:cNvPicPr>
          <p:nvPr/>
        </p:nvPicPr>
        <p:blipFill>
          <a:blip r:embed="rId4"/>
          <a:srcRect t="8333" b="16666"/>
          <a:stretch>
            <a:fillRect/>
          </a:stretch>
        </p:blipFill>
        <p:spPr bwMode="auto">
          <a:xfrm>
            <a:off x="785794" y="5429256"/>
            <a:ext cx="5349884" cy="3009331"/>
          </a:xfrm>
          <a:prstGeom prst="rect">
            <a:avLst/>
          </a:prstGeom>
          <a:noFill/>
        </p:spPr>
      </p:pic>
      <p:pic>
        <p:nvPicPr>
          <p:cNvPr id="11" name="Picture 2" descr="I:\Посвящение в ЮИД фото\IMG-20190403-WA0020.jpg"/>
          <p:cNvPicPr>
            <a:picLocks noChangeAspect="1" noChangeArrowheads="1"/>
          </p:cNvPicPr>
          <p:nvPr/>
        </p:nvPicPr>
        <p:blipFill>
          <a:blip r:embed="rId5"/>
          <a:srcRect l="16667" t="28906" r="45833" b="53125"/>
          <a:stretch>
            <a:fillRect/>
          </a:stretch>
        </p:blipFill>
        <p:spPr bwMode="auto">
          <a:xfrm>
            <a:off x="4000504" y="785786"/>
            <a:ext cx="201268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52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3314" name="Picture 2" descr="I:\Посвящение в ЮИД фото\IMG-20190402-WA0029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6429"/>
          <a:stretch>
            <a:fillRect/>
          </a:stretch>
        </p:blipFill>
        <p:spPr bwMode="auto">
          <a:xfrm>
            <a:off x="785794" y="714348"/>
            <a:ext cx="2500330" cy="4159279"/>
          </a:xfrm>
          <a:prstGeom prst="rect">
            <a:avLst/>
          </a:prstGeom>
          <a:noFill/>
        </p:spPr>
      </p:pic>
      <p:pic>
        <p:nvPicPr>
          <p:cNvPr id="6" name="Picture 3" descr="I:\Посвящение в ЮИД фото\IMG-20190402-WA0034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t="2880"/>
          <a:stretch>
            <a:fillRect/>
          </a:stretch>
        </p:blipFill>
        <p:spPr bwMode="auto">
          <a:xfrm>
            <a:off x="3286124" y="714348"/>
            <a:ext cx="2790547" cy="4818096"/>
          </a:xfrm>
          <a:prstGeom prst="rect">
            <a:avLst/>
          </a:prstGeom>
          <a:noFill/>
        </p:spPr>
      </p:pic>
      <p:pic>
        <p:nvPicPr>
          <p:cNvPr id="8" name="Picture 3" descr="I:\Посвящение в ЮИД фото\IMG-20190402-WA0037.jpg"/>
          <p:cNvPicPr>
            <a:picLocks noChangeAspect="1" noChangeArrowheads="1"/>
          </p:cNvPicPr>
          <p:nvPr/>
        </p:nvPicPr>
        <p:blipFill>
          <a:blip r:embed="rId5"/>
          <a:srcRect b="22656"/>
          <a:stretch>
            <a:fillRect/>
          </a:stretch>
        </p:blipFill>
        <p:spPr bwMode="auto">
          <a:xfrm>
            <a:off x="714356" y="4500562"/>
            <a:ext cx="2928958" cy="3929090"/>
          </a:xfrm>
          <a:prstGeom prst="rect">
            <a:avLst/>
          </a:prstGeom>
          <a:noFill/>
        </p:spPr>
      </p:pic>
      <p:pic>
        <p:nvPicPr>
          <p:cNvPr id="4" name="Picture 6" descr="I:\Посвящение в ЮИД фото\IMG-20190402-WA0033.jpg"/>
          <p:cNvPicPr>
            <a:picLocks noChangeAspect="1" noChangeArrowheads="1"/>
          </p:cNvPicPr>
          <p:nvPr/>
        </p:nvPicPr>
        <p:blipFill>
          <a:blip r:embed="rId6"/>
          <a:srcRect t="5172" b="6896"/>
          <a:stretch>
            <a:fillRect/>
          </a:stretch>
        </p:blipFill>
        <p:spPr bwMode="auto">
          <a:xfrm>
            <a:off x="3603394" y="4500562"/>
            <a:ext cx="2513443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975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есни по ПДД\Картинки рамки ПДД\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1" name="Picture 4" descr="I:\Посвящение в ЮИД фото\IMG-20190402-WA0039.jpg"/>
          <p:cNvPicPr>
            <a:picLocks noChangeAspect="1" noChangeArrowheads="1"/>
          </p:cNvPicPr>
          <p:nvPr/>
        </p:nvPicPr>
        <p:blipFill>
          <a:blip r:embed="rId3"/>
          <a:srcRect l="20600" t="5294" b="16953"/>
          <a:stretch>
            <a:fillRect/>
          </a:stretch>
        </p:blipFill>
        <p:spPr bwMode="auto">
          <a:xfrm>
            <a:off x="785794" y="714348"/>
            <a:ext cx="1723442" cy="3000396"/>
          </a:xfrm>
          <a:prstGeom prst="rect">
            <a:avLst/>
          </a:prstGeom>
          <a:noFill/>
        </p:spPr>
      </p:pic>
      <p:pic>
        <p:nvPicPr>
          <p:cNvPr id="12" name="Picture 3" descr="I:\Посвящение в ЮИД фото\IMG-20190402-WA0002.jpg"/>
          <p:cNvPicPr>
            <a:picLocks noChangeAspect="1" noChangeArrowheads="1"/>
          </p:cNvPicPr>
          <p:nvPr/>
        </p:nvPicPr>
        <p:blipFill>
          <a:blip r:embed="rId4"/>
          <a:srcRect t="4000"/>
          <a:stretch>
            <a:fillRect/>
          </a:stretch>
        </p:blipFill>
        <p:spPr bwMode="auto">
          <a:xfrm>
            <a:off x="3335796" y="3714744"/>
            <a:ext cx="2762644" cy="4714908"/>
          </a:xfrm>
          <a:prstGeom prst="rect">
            <a:avLst/>
          </a:prstGeom>
          <a:noFill/>
        </p:spPr>
      </p:pic>
      <p:pic>
        <p:nvPicPr>
          <p:cNvPr id="10242" name="Picture 2" descr="I:\Посвящение в ЮИД фото\IMG-20190402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610" y="3714744"/>
            <a:ext cx="2683390" cy="4770471"/>
          </a:xfrm>
          <a:prstGeom prst="rect">
            <a:avLst/>
          </a:prstGeom>
          <a:noFill/>
        </p:spPr>
      </p:pic>
      <p:pic>
        <p:nvPicPr>
          <p:cNvPr id="10245" name="Picture 5" descr="I:\Посвящение в ЮИД фото\IMG-20190403-WA0019.jpg"/>
          <p:cNvPicPr>
            <a:picLocks noChangeAspect="1" noChangeArrowheads="1"/>
          </p:cNvPicPr>
          <p:nvPr/>
        </p:nvPicPr>
        <p:blipFill>
          <a:blip r:embed="rId6"/>
          <a:srcRect l="16667" t="42969" r="16666" b="25781"/>
          <a:stretch>
            <a:fillRect/>
          </a:stretch>
        </p:blipFill>
        <p:spPr bwMode="auto">
          <a:xfrm>
            <a:off x="2471730" y="714347"/>
            <a:ext cx="3600476" cy="30003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583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104</Words>
  <Application>Microsoft Office PowerPoint</Application>
  <PresentationFormat>Экран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2 апреля 2019г. в МАДОУ ЦРР – д/с №34  г. Кропоткина был создан  первый дошкольный отряд ЮИД. Торжественное мероприятие открылось концертным номером, подготовленным действующим отрядом ЮИД «Сигнал» школы №7.</vt:lpstr>
      <vt:lpstr>Школьники рассказали малышам,  кто такие ЮИДовцы, чем они занимаются  и что предстоит делать  Юным Инспекторам Движения.</vt:lpstr>
      <vt:lpstr>Инспектор по пропаганде безопасности дорожного движения ГИБДД Кавказского района Булгакова Наталья Анатольевна  проверила знания дошкольников.  </vt:lpstr>
      <vt:lpstr>Малыши тоже готовились и рассказали стихи  о правилах дорожного движения </vt:lpstr>
      <vt:lpstr>Ребята прошли все испытания, и были зачислены в первый дошкольный отряд ЮИД «Зебрёнок»</vt:lpstr>
      <vt:lpstr>Дошкольникам  были вручены  удостоверения  ЮИДовцев</vt:lpstr>
      <vt:lpstr>Презентация PowerPoint</vt:lpstr>
      <vt:lpstr>Презентация PowerPoint</vt:lpstr>
      <vt:lpstr>Презентация PowerPoint</vt:lpstr>
      <vt:lpstr> ЮИД – это игра,  ЮИД – это работа,   ЮИД  – это всегда О будущем забота!</vt:lpstr>
      <vt:lpstr>Презентация PowerPoint</vt:lpstr>
      <vt:lpstr>Правила дорожные детям знать положено!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– д/с №34 г. Кропоткин  Посвящение  в ЮИД</dc:title>
  <dc:creator>терминал</dc:creator>
  <cp:lastModifiedBy>5</cp:lastModifiedBy>
  <cp:revision>27</cp:revision>
  <dcterms:created xsi:type="dcterms:W3CDTF">2019-04-06T16:26:50Z</dcterms:created>
  <dcterms:modified xsi:type="dcterms:W3CDTF">2019-04-10T08:20:33Z</dcterms:modified>
</cp:coreProperties>
</file>