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E130181-8AA7-4DE3-ABAA-3266393A7743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88475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ECB0BF8-FAD8-41BA-9838-86BD2C6D639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3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34F243-1D41-4745-9186-44A9EE978E5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6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F6978D-95C3-47DB-A512-01518A9496C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8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5125"/>
            <a:ext cx="1543050" cy="7808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5125"/>
            <a:ext cx="4476750" cy="7808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F807B7-187A-48BA-B16F-19D9815BEE5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90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ABC12A-8299-4129-B42D-091C8316A1E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1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537383-5043-411B-B1A2-3B4260C73A7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58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995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0" y="213995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BC1130-50AC-40BD-8E62-839DE692F7C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26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DFB105-5042-4500-9CE3-98FD35EE634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371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730B43-0BC4-435F-BD4D-32FE32CBA96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86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4382E1-8081-4EB6-89DD-55BEDBF74C3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3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5C46B8-061C-4E6F-87E0-828D0A5D6EB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4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27F791-2F64-4032-9A52-916FD0C61C20}" type="datetime1">
              <a:rPr lang="ru-RU" smtClean="0"/>
              <a:pPr lvl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279D1E-4B0A-4F88-9454-E728FB456BE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7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228600" y="438839"/>
            <a:ext cx="6398640" cy="826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Скругленный прямоугольник 8"/>
          <p:cNvSpPr/>
          <p:nvPr/>
        </p:nvSpPr>
        <p:spPr>
          <a:xfrm>
            <a:off x="313920" y="578880"/>
            <a:ext cx="6229800" cy="731484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70000" r="50000" b="30000"/>
            </a:path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Скругленный прямоугольник 6"/>
          <p:cNvSpPr/>
          <p:nvPr/>
        </p:nvSpPr>
        <p:spPr>
          <a:xfrm>
            <a:off x="228600" y="438839"/>
            <a:ext cx="6398640" cy="826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Дата 1"/>
          <p:cNvSpPr txBox="1">
            <a:spLocks noGrp="1"/>
          </p:cNvSpPr>
          <p:nvPr>
            <p:ph type="dt" sz="half" idx="2"/>
          </p:nvPr>
        </p:nvSpPr>
        <p:spPr>
          <a:xfrm>
            <a:off x="2832119" y="8149320"/>
            <a:ext cx="1714319" cy="4863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Verdan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A27F791-2F64-4032-9A52-916FD0C61C20}" type="datetime1">
              <a:rPr lang="ru-RU"/>
              <a:pPr lvl="0"/>
              <a:t>2019/3/21</a:t>
            </a:fld>
            <a:endParaRPr lang="ru-RU"/>
          </a:p>
        </p:txBody>
      </p:sp>
      <p:sp>
        <p:nvSpPr>
          <p:cNvPr id="6" name="Нижний колонтитул 2"/>
          <p:cNvSpPr txBox="1">
            <a:spLocks noGrp="1"/>
          </p:cNvSpPr>
          <p:nvPr>
            <p:ph type="ftr" sz="quarter" idx="3"/>
          </p:nvPr>
        </p:nvSpPr>
        <p:spPr>
          <a:xfrm>
            <a:off x="4546800" y="8149320"/>
            <a:ext cx="1714319" cy="4863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6261120" y="8149320"/>
            <a:ext cx="342720" cy="4863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Verdan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F3067ED-F361-412B-B5A2-BE5E699E8B8F}" type="slidenum">
              <a:t>‹#›</a:t>
            </a:fld>
            <a:endParaRPr lang="ru-RU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342720" y="364679"/>
            <a:ext cx="6171840" cy="15264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9" name="Текст 8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6171840" cy="603467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1"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Verdana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2800" b="0" i="0" u="none" strike="noStrike" kern="1200" spc="0">
          <a:ln>
            <a:noFill/>
          </a:ln>
          <a:solidFill>
            <a:srgbClr val="000000"/>
          </a:solidFill>
          <a:latin typeface="Verdana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6857640" cy="9143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6"/>
          <p:cNvSpPr/>
          <p:nvPr/>
        </p:nvSpPr>
        <p:spPr>
          <a:xfrm>
            <a:off x="2709000" y="6372360"/>
            <a:ext cx="3528000" cy="191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Выполнила воспитатель МАДОУ  ЦРР- д/с №34  Волоснова Наталья Владимировна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621000" y="799560"/>
            <a:ext cx="5760360" cy="2041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Никогда возле машины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Не перебегай дорогу.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Помни, даже супершины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Быстро тормозить не могут!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1680" y="3131999"/>
            <a:ext cx="5714640" cy="48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405001" y="465840"/>
            <a:ext cx="6452999" cy="435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Если на велосипеде</a:t>
            </a: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 </a:t>
            </a: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/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Ты по тротуару едешь,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Оглядись вокруг немножко: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Есть ли знак </a:t>
            </a: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«</a:t>
            </a: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Велодорожка</a:t>
            </a: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»</a:t>
            </a: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/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Если есть отдельный путь-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Надо на него свернуть!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Можешь ты кататься смело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По дорожкам во дворе!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На дороге же не дело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Появляться детворе!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32640" y="4788000"/>
            <a:ext cx="6048360" cy="376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 rot="10800000" flipV="1">
            <a:off x="909000" y="956160"/>
            <a:ext cx="5256360" cy="2041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По проезжей части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Всем ходить опасно!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А по тротуару -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 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/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Мы шагаем браво.</a:t>
            </a: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" y="3204000"/>
            <a:ext cx="5943240" cy="518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640" y="611640"/>
            <a:ext cx="5976360" cy="435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Если с мамой или с папой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Вы поедете все вместе,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Не забудь, что ты — ребенок,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Должен ехать в детском кресле!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Должен быть ремнем пристегнут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Сам и мама с папой тоже!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Соблюдать все надо строго!</a:t>
            </a:r>
            <a:b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Это, друг, тебе поможет.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0640" y="5076000"/>
            <a:ext cx="5711400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404999" y="806040"/>
            <a:ext cx="6048360" cy="2041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Смотрит за порядком строго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Полицейский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—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верный страж!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Он охранник на дороге,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А еще помощник наш</a:t>
            </a:r>
            <a:r>
              <a:rPr lang="ru-RU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8119" y="2988000"/>
            <a:ext cx="5981400" cy="554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640" y="762480"/>
            <a:ext cx="6048360" cy="3503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Правила дорожные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Детям знать положено!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И не только твердо знать,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Но еще и соблюдать!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Будешь ты умен и смел,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А еще здоров и цел!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u-RU" sz="32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"/>
              <a:cs typeface="Arial" pitchFamily="34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6640" y="3924000"/>
            <a:ext cx="5976360" cy="44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6857640" cy="9143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0240"/>
            <a:ext cx="6857640" cy="3016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u-RU" sz="32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u-RU" sz="32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Знает каждый из детей,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Нету правила мудрей: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«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Правила дорожные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Соблюдать положено!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»</a:t>
            </a: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6640" y="3276000"/>
            <a:ext cx="5940000" cy="496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59761" y="14039"/>
            <a:ext cx="6670079" cy="3016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u-RU" sz="32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u-RU" sz="32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Каждый юный пешеход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Пешеходный переход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Или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«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зебру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»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должен знать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И по ней только шагать.</a:t>
            </a: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1680" y="3420000"/>
            <a:ext cx="5714640" cy="44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1920"/>
            <a:ext cx="6380999" cy="25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u-RU" sz="32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Есть подземный переход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И надземный переход.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По нему идем мы смело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От машин он сбережет!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3239" y="3131999"/>
            <a:ext cx="5950800" cy="46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640" y="383760"/>
            <a:ext cx="4752000" cy="8378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Светофор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—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дорожный друг-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Управляет всем вокруг.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Красный свет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—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грозный вид.</a:t>
            </a:r>
            <a:r>
              <a:rPr lang="ru-RU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/>
            </a:r>
            <a:br>
              <a:rPr lang="ru-RU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Он опасности таит.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Если свет горит такой,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Значит, как солдатик, стой!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Желтый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—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словно солнышко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Теплое, весеннее.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Предлагает подождать,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Дарит настроение.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А зеленый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—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не зевай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И вперед смелей шагай!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9000" y="2771640"/>
            <a:ext cx="1655999" cy="576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" y="456480"/>
            <a:ext cx="5904360" cy="3016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Красный -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«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Стой!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»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«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Готовься!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»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- желтый.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А зеленый свет -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«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Иди!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»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/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Будь внимательным и стойким,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Не беги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—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сигнала жди!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07840" y="3636000"/>
            <a:ext cx="5242320" cy="45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640" y="683640"/>
            <a:ext cx="5746680" cy="252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Есть еще у нас помощник-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Это наш дорожный знак.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Он подскажет и поможет,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Verdana" pitchFamily="18"/>
                <a:ea typeface="Microsoft YaHei" pitchFamily="2"/>
                <a:cs typeface="Arial" pitchFamily="2"/>
              </a:rPr>
              <a:t>Что нам делать да и как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8119" y="3780000"/>
            <a:ext cx="5981400" cy="43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640" y="869039"/>
            <a:ext cx="5616360" cy="2041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Если знак в каемке красной </a:t>
            </a:r>
            <a:r>
              <a:rPr lang="ru-RU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-</a:t>
            </a:r>
            <a:r>
              <a:rPr lang="ru-RU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 </a:t>
            </a:r>
            <a:r>
              <a:rPr lang="ru-RU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/>
            </a:r>
            <a:br>
              <a:rPr lang="ru-RU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Значит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—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делать так нельзя!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Значит 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Times New Roman" pitchFamily="1"/>
                <a:cs typeface="Arial" pitchFamily="34"/>
              </a:rPr>
              <a:t>—</a:t>
            </a: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 действие опасно!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Слушайтесь его, друзья!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42080" y="3060000"/>
            <a:ext cx="5973840" cy="50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6640"/>
            <a:ext cx="6857640" cy="2041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В синей же каемке знак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Разрешает делать так.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Информацию дает, что и где</a:t>
            </a:r>
            <a:b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</a:br>
            <a:r>
              <a: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"/>
                <a:cs typeface="Arial" pitchFamily="34"/>
              </a:rPr>
              <a:t>Нас с вами ждет!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1680" y="2915640"/>
            <a:ext cx="5714640" cy="5256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Экран (4:3)</PresentationFormat>
  <Paragraphs>20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_4</dc:creator>
  <cp:lastModifiedBy>_4</cp:lastModifiedBy>
  <cp:revision>1</cp:revision>
  <dcterms:modified xsi:type="dcterms:W3CDTF">2019-03-21T05:58:07Z</dcterms:modified>
</cp:coreProperties>
</file>