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2238" y="-3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66" y="0"/>
            <a:ext cx="6172200" cy="238122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33"/>
                </a:solidFill>
              </a:rPr>
              <a:t>3 </a:t>
            </a:r>
            <a:r>
              <a:rPr lang="ru-RU" sz="2000" b="1" dirty="0" smtClean="0">
                <a:solidFill>
                  <a:srgbClr val="007033"/>
                </a:solidFill>
              </a:rPr>
              <a:t>июня 2019 г. в МАДОУ ЦРР – детский сад №34 </a:t>
            </a:r>
            <a:r>
              <a:rPr lang="ru-RU" sz="2000" b="1" dirty="0" smtClean="0">
                <a:solidFill>
                  <a:srgbClr val="007033"/>
                </a:solidFill>
              </a:rPr>
              <a:t/>
            </a:r>
            <a:br>
              <a:rPr lang="ru-RU" sz="2000" b="1" dirty="0" smtClean="0">
                <a:solidFill>
                  <a:srgbClr val="007033"/>
                </a:solidFill>
              </a:rPr>
            </a:br>
            <a:r>
              <a:rPr lang="ru-RU" sz="2000" b="1" dirty="0" smtClean="0">
                <a:solidFill>
                  <a:srgbClr val="007033"/>
                </a:solidFill>
              </a:rPr>
              <a:t>г</a:t>
            </a:r>
            <a:r>
              <a:rPr lang="ru-RU" sz="2000" b="1" dirty="0" smtClean="0">
                <a:solidFill>
                  <a:srgbClr val="007033"/>
                </a:solidFill>
              </a:rPr>
              <a:t>. Кропоткина МО Кавказский район состоялся экологический праздник «Посвящение в </a:t>
            </a:r>
            <a:r>
              <a:rPr lang="ru-RU" sz="2000" b="1" dirty="0" err="1" smtClean="0">
                <a:solidFill>
                  <a:srgbClr val="007033"/>
                </a:solidFill>
              </a:rPr>
              <a:t>Эколята</a:t>
            </a:r>
            <a:r>
              <a:rPr lang="ru-RU" sz="2000" b="1" dirty="0" smtClean="0">
                <a:solidFill>
                  <a:srgbClr val="007033"/>
                </a:solidFill>
              </a:rPr>
              <a:t>», который приурочен к Всероссийской акции </a:t>
            </a:r>
            <a:r>
              <a:rPr lang="ru-RU" sz="2000" b="1" dirty="0" smtClean="0">
                <a:solidFill>
                  <a:srgbClr val="007033"/>
                </a:solidFill>
              </a:rPr>
              <a:t/>
            </a:r>
            <a:br>
              <a:rPr lang="ru-RU" sz="2000" b="1" dirty="0" smtClean="0">
                <a:solidFill>
                  <a:srgbClr val="007033"/>
                </a:solidFill>
              </a:rPr>
            </a:br>
            <a:r>
              <a:rPr lang="ru-RU" sz="2000" b="1" dirty="0" smtClean="0">
                <a:solidFill>
                  <a:srgbClr val="007033"/>
                </a:solidFill>
              </a:rPr>
              <a:t>«</a:t>
            </a:r>
            <a:r>
              <a:rPr lang="ru-RU" sz="2000" b="1" dirty="0" smtClean="0">
                <a:solidFill>
                  <a:srgbClr val="007033"/>
                </a:solidFill>
              </a:rPr>
              <a:t>Россия – территория  </a:t>
            </a:r>
            <a:r>
              <a:rPr lang="ru-RU" sz="2000" b="1" dirty="0" err="1" smtClean="0">
                <a:solidFill>
                  <a:srgbClr val="007033"/>
                </a:solidFill>
              </a:rPr>
              <a:t>Эколят</a:t>
            </a:r>
            <a:r>
              <a:rPr lang="ru-RU" sz="2000" b="1" dirty="0" smtClean="0">
                <a:solidFill>
                  <a:srgbClr val="007033"/>
                </a:solidFill>
              </a:rPr>
              <a:t> – молодых защитников природы» и празднику – Дню эколога в </a:t>
            </a:r>
            <a:r>
              <a:rPr lang="ru-RU" sz="2000" b="1" dirty="0" smtClean="0">
                <a:solidFill>
                  <a:srgbClr val="007033"/>
                </a:solidFill>
              </a:rPr>
              <a:t>России</a:t>
            </a:r>
            <a:r>
              <a:rPr lang="ru-RU" sz="2000" b="1" dirty="0" smtClean="0">
                <a:solidFill>
                  <a:srgbClr val="007033"/>
                </a:solidFill>
              </a:rPr>
              <a:t>.</a:t>
            </a:r>
            <a:endParaRPr lang="ru-RU" sz="2000" b="1" dirty="0">
              <a:solidFill>
                <a:srgbClr val="007033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06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I:\Посвящение в Эколята\IMG_20190603_101009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8029" t="14815" r="13625" b="7407"/>
          <a:stretch>
            <a:fillRect/>
          </a:stretch>
        </p:blipFill>
        <p:spPr bwMode="auto">
          <a:xfrm>
            <a:off x="142852" y="2290447"/>
            <a:ext cx="6572296" cy="3670149"/>
          </a:xfrm>
          <a:prstGeom prst="rect">
            <a:avLst/>
          </a:prstGeom>
          <a:noFill/>
        </p:spPr>
      </p:pic>
      <p:pic>
        <p:nvPicPr>
          <p:cNvPr id="7" name="Picture 2" descr="I:\Посвящение в Эколята\IMG_20190603_101415.jpg"/>
          <p:cNvPicPr>
            <a:picLocks noChangeAspect="1" noChangeArrowheads="1"/>
          </p:cNvPicPr>
          <p:nvPr/>
        </p:nvPicPr>
        <p:blipFill>
          <a:blip r:embed="rId3" cstate="print"/>
          <a:srcRect l="2215" t="20370"/>
          <a:stretch>
            <a:fillRect/>
          </a:stretch>
        </p:blipFill>
        <p:spPr bwMode="auto">
          <a:xfrm>
            <a:off x="142852" y="5942029"/>
            <a:ext cx="6572296" cy="3059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90" y="214282"/>
            <a:ext cx="6429420" cy="199123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7033"/>
                </a:solidFill>
              </a:rPr>
              <a:t>На празднике присутствовали две действующие </a:t>
            </a:r>
            <a:r>
              <a:rPr lang="ru-RU" sz="2200" b="1" dirty="0" err="1" smtClean="0">
                <a:solidFill>
                  <a:srgbClr val="007033"/>
                </a:solidFill>
              </a:rPr>
              <a:t>экодружины</a:t>
            </a:r>
            <a:r>
              <a:rPr lang="ru-RU" sz="2200" b="1" dirty="0" smtClean="0">
                <a:solidFill>
                  <a:srgbClr val="007033"/>
                </a:solidFill>
              </a:rPr>
              <a:t>, это «Юные энтомологи» и «</a:t>
            </a:r>
            <a:r>
              <a:rPr lang="ru-RU" sz="2200" b="1" dirty="0" err="1" smtClean="0">
                <a:solidFill>
                  <a:srgbClr val="007033"/>
                </a:solidFill>
              </a:rPr>
              <a:t>Фитодружина</a:t>
            </a:r>
            <a:r>
              <a:rPr lang="ru-RU" sz="2200" b="1" dirty="0" smtClean="0">
                <a:solidFill>
                  <a:srgbClr val="007033"/>
                </a:solidFill>
              </a:rPr>
              <a:t>», выпускники детского сада и ребята старших групп, которые готовы вступить в ряды </a:t>
            </a:r>
            <a:r>
              <a:rPr lang="ru-RU" sz="2200" b="1" dirty="0" err="1" smtClean="0">
                <a:solidFill>
                  <a:srgbClr val="007033"/>
                </a:solidFill>
              </a:rPr>
              <a:t>экодружин</a:t>
            </a:r>
            <a:r>
              <a:rPr lang="ru-RU" sz="2200" b="1" dirty="0" smtClean="0">
                <a:solidFill>
                  <a:srgbClr val="007033"/>
                </a:solidFill>
              </a:rPr>
              <a:t> «Юные дендрологи» и «Юные флористы».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06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3" descr="I:\Посвящение в Эколята\IMG_20190603_102207.jpg"/>
          <p:cNvPicPr>
            <a:picLocks noChangeAspect="1" noChangeArrowheads="1"/>
          </p:cNvPicPr>
          <p:nvPr/>
        </p:nvPicPr>
        <p:blipFill>
          <a:blip r:embed="rId2" cstate="print"/>
          <a:srcRect t="16818" b="6736"/>
          <a:stretch>
            <a:fillRect/>
          </a:stretch>
        </p:blipFill>
        <p:spPr bwMode="auto">
          <a:xfrm>
            <a:off x="142852" y="1857356"/>
            <a:ext cx="6572296" cy="3734260"/>
          </a:xfrm>
          <a:prstGeom prst="rect">
            <a:avLst/>
          </a:prstGeom>
          <a:noFill/>
        </p:spPr>
      </p:pic>
      <p:pic>
        <p:nvPicPr>
          <p:cNvPr id="4098" name="Picture 2" descr="G:\Посвящение в эколята материал\Посвящение в эколята 2019г фото\IMG_20190603_104752_HDR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9616"/>
          <a:stretch>
            <a:fillRect/>
          </a:stretch>
        </p:blipFill>
        <p:spPr bwMode="auto">
          <a:xfrm>
            <a:off x="142852" y="5643570"/>
            <a:ext cx="6603988" cy="3357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157160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33"/>
                </a:solidFill>
              </a:rPr>
              <a:t>На праздник пришли наши друзья </a:t>
            </a:r>
            <a:r>
              <a:rPr lang="ru-RU" sz="2000" b="1" dirty="0" err="1" smtClean="0">
                <a:solidFill>
                  <a:srgbClr val="007033"/>
                </a:solidFill>
              </a:rPr>
              <a:t>Эколята</a:t>
            </a:r>
            <a:r>
              <a:rPr lang="ru-RU" sz="2000" b="1" dirty="0" smtClean="0">
                <a:solidFill>
                  <a:srgbClr val="007033"/>
                </a:solidFill>
              </a:rPr>
              <a:t>: </a:t>
            </a:r>
            <a:r>
              <a:rPr lang="ru-RU" sz="2000" b="1" dirty="0" smtClean="0">
                <a:solidFill>
                  <a:srgbClr val="007033"/>
                </a:solidFill>
              </a:rPr>
              <a:t/>
            </a:r>
            <a:br>
              <a:rPr lang="ru-RU" sz="2000" b="1" dirty="0" smtClean="0">
                <a:solidFill>
                  <a:srgbClr val="007033"/>
                </a:solidFill>
              </a:rPr>
            </a:br>
            <a:r>
              <a:rPr lang="ru-RU" sz="2000" b="1" dirty="0" smtClean="0">
                <a:solidFill>
                  <a:srgbClr val="007033"/>
                </a:solidFill>
              </a:rPr>
              <a:t>Умница</a:t>
            </a:r>
            <a:r>
              <a:rPr lang="ru-RU" sz="2000" b="1" dirty="0" smtClean="0">
                <a:solidFill>
                  <a:srgbClr val="007033"/>
                </a:solidFill>
              </a:rPr>
              <a:t>, Шалун, Ёлочка, Тихоня. Они проверили, готовы ли дошколята вступить в ряды </a:t>
            </a:r>
            <a:r>
              <a:rPr lang="ru-RU" sz="2000" b="1" dirty="0" err="1" smtClean="0">
                <a:solidFill>
                  <a:srgbClr val="007033"/>
                </a:solidFill>
              </a:rPr>
              <a:t>Эколят</a:t>
            </a:r>
            <a:r>
              <a:rPr lang="ru-RU" sz="2000" b="1" dirty="0" smtClean="0">
                <a:solidFill>
                  <a:srgbClr val="007033"/>
                </a:solidFill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06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 descr="I:\Посвящение в Эколята\IMG_20190603_102550.jpg"/>
          <p:cNvPicPr>
            <a:picLocks noChangeAspect="1" noChangeArrowheads="1"/>
          </p:cNvPicPr>
          <p:nvPr/>
        </p:nvPicPr>
        <p:blipFill>
          <a:blip r:embed="rId2" cstate="print"/>
          <a:srcRect t="9952" b="1370"/>
          <a:stretch>
            <a:fillRect/>
          </a:stretch>
        </p:blipFill>
        <p:spPr bwMode="auto">
          <a:xfrm>
            <a:off x="3000372" y="4286248"/>
            <a:ext cx="3714776" cy="2428892"/>
          </a:xfrm>
          <a:prstGeom prst="rect">
            <a:avLst/>
          </a:prstGeom>
          <a:noFill/>
        </p:spPr>
      </p:pic>
      <p:pic>
        <p:nvPicPr>
          <p:cNvPr id="2052" name="Picture 4" descr="I:\Посвящение в Эколята\IMG_20190603_104009_HDR.jpg"/>
          <p:cNvPicPr>
            <a:picLocks noChangeAspect="1" noChangeArrowheads="1"/>
          </p:cNvPicPr>
          <p:nvPr/>
        </p:nvPicPr>
        <p:blipFill>
          <a:blip r:embed="rId3" cstate="print"/>
          <a:srcRect t="13462" b="25000"/>
          <a:stretch>
            <a:fillRect/>
          </a:stretch>
        </p:blipFill>
        <p:spPr bwMode="auto">
          <a:xfrm>
            <a:off x="142852" y="6723382"/>
            <a:ext cx="6572296" cy="2275034"/>
          </a:xfrm>
          <a:prstGeom prst="rect">
            <a:avLst/>
          </a:prstGeom>
          <a:noFill/>
        </p:spPr>
      </p:pic>
      <p:pic>
        <p:nvPicPr>
          <p:cNvPr id="2057" name="Picture 9" descr="G:\Посвящение в эколята материал\Посвящение в эколята 2019г фото\IMG_20190603_102753.jpg"/>
          <p:cNvPicPr>
            <a:picLocks noChangeAspect="1" noChangeArrowheads="1"/>
          </p:cNvPicPr>
          <p:nvPr/>
        </p:nvPicPr>
        <p:blipFill>
          <a:blip r:embed="rId4" cstate="print"/>
          <a:srcRect l="35204" t="19420" r="27083" b="9156"/>
          <a:stretch>
            <a:fillRect/>
          </a:stretch>
        </p:blipFill>
        <p:spPr bwMode="auto">
          <a:xfrm>
            <a:off x="3571876" y="1142976"/>
            <a:ext cx="3143248" cy="3166604"/>
          </a:xfrm>
          <a:prstGeom prst="rect">
            <a:avLst/>
          </a:prstGeom>
          <a:noFill/>
        </p:spPr>
      </p:pic>
      <p:pic>
        <p:nvPicPr>
          <p:cNvPr id="2058" name="Picture 10" descr="G:\Посвящение в эколята материал\Посвящение в эколята 2019г фото\IMG_20190603_103250.jpg"/>
          <p:cNvPicPr>
            <a:picLocks noChangeAspect="1" noChangeArrowheads="1"/>
          </p:cNvPicPr>
          <p:nvPr/>
        </p:nvPicPr>
        <p:blipFill>
          <a:blip r:embed="rId5" cstate="print"/>
          <a:srcRect l="17708"/>
          <a:stretch>
            <a:fillRect/>
          </a:stretch>
        </p:blipFill>
        <p:spPr bwMode="auto">
          <a:xfrm>
            <a:off x="142851" y="4286248"/>
            <a:ext cx="3553369" cy="2428878"/>
          </a:xfrm>
          <a:prstGeom prst="rect">
            <a:avLst/>
          </a:prstGeom>
          <a:noFill/>
        </p:spPr>
      </p:pic>
      <p:pic>
        <p:nvPicPr>
          <p:cNvPr id="2050" name="Picture 2" descr="I:\Посвящение в Эколята\IMG_20190603_101128.jpg"/>
          <p:cNvPicPr>
            <a:picLocks noChangeAspect="1" noChangeArrowheads="1"/>
          </p:cNvPicPr>
          <p:nvPr/>
        </p:nvPicPr>
        <p:blipFill>
          <a:blip r:embed="rId6"/>
          <a:srcRect l="14197" t="14735" r="17322" b="6597"/>
          <a:stretch>
            <a:fillRect/>
          </a:stretch>
        </p:blipFill>
        <p:spPr bwMode="auto">
          <a:xfrm>
            <a:off x="142852" y="1142976"/>
            <a:ext cx="3571900" cy="3151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:\Посвящение в Эколята\Экоружина Юные дендрологи.jpg"/>
          <p:cNvPicPr>
            <a:picLocks noChangeAspect="1" noChangeArrowheads="1"/>
          </p:cNvPicPr>
          <p:nvPr/>
        </p:nvPicPr>
        <p:blipFill>
          <a:blip r:embed="rId2" cstate="print"/>
          <a:srcRect l="4226" t="8276" r="9375" b="5185"/>
          <a:stretch>
            <a:fillRect/>
          </a:stretch>
        </p:blipFill>
        <p:spPr bwMode="auto">
          <a:xfrm>
            <a:off x="142852" y="4643438"/>
            <a:ext cx="6513640" cy="43977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44"/>
            <a:ext cx="6858000" cy="1705486"/>
          </a:xfrm>
        </p:spPr>
        <p:txBody>
          <a:bodyPr>
            <a:noAutofit/>
          </a:bodyPr>
          <a:lstStyle/>
          <a:p>
            <a:r>
              <a:rPr lang="ru-RU" sz="1800" b="1" dirty="0" err="1" smtClean="0">
                <a:solidFill>
                  <a:srgbClr val="007033"/>
                </a:solidFill>
              </a:rPr>
              <a:t>Экодружины</a:t>
            </a:r>
            <a:r>
              <a:rPr lang="ru-RU" sz="1800" b="1" dirty="0" smtClean="0">
                <a:solidFill>
                  <a:srgbClr val="007033"/>
                </a:solidFill>
              </a:rPr>
              <a:t> подготовили выступления, а воспитанники </a:t>
            </a:r>
            <a:r>
              <a:rPr lang="ru-RU" sz="1800" b="1" dirty="0" smtClean="0">
                <a:solidFill>
                  <a:srgbClr val="007033"/>
                </a:solidFill>
              </a:rPr>
              <a:t/>
            </a:r>
            <a:br>
              <a:rPr lang="ru-RU" sz="1800" b="1" dirty="0" smtClean="0">
                <a:solidFill>
                  <a:srgbClr val="007033"/>
                </a:solidFill>
              </a:rPr>
            </a:br>
            <a:r>
              <a:rPr lang="ru-RU" sz="1800" b="1" dirty="0" smtClean="0">
                <a:solidFill>
                  <a:srgbClr val="007033"/>
                </a:solidFill>
              </a:rPr>
              <a:t>старших </a:t>
            </a:r>
            <a:r>
              <a:rPr lang="ru-RU" sz="1800" b="1" dirty="0" smtClean="0">
                <a:solidFill>
                  <a:srgbClr val="007033"/>
                </a:solidFill>
              </a:rPr>
              <a:t>групп выполнили все задания </a:t>
            </a:r>
            <a:r>
              <a:rPr lang="ru-RU" sz="1800" b="1" dirty="0" smtClean="0">
                <a:solidFill>
                  <a:srgbClr val="007033"/>
                </a:solidFill>
              </a:rPr>
              <a:t/>
            </a:r>
            <a:br>
              <a:rPr lang="ru-RU" sz="1800" b="1" dirty="0" smtClean="0">
                <a:solidFill>
                  <a:srgbClr val="007033"/>
                </a:solidFill>
              </a:rPr>
            </a:br>
            <a:r>
              <a:rPr lang="ru-RU" sz="1800" b="1" dirty="0" smtClean="0">
                <a:solidFill>
                  <a:srgbClr val="007033"/>
                </a:solidFill>
              </a:rPr>
              <a:t>и </a:t>
            </a:r>
            <a:r>
              <a:rPr lang="ru-RU" sz="1800" b="1" dirty="0" smtClean="0">
                <a:solidFill>
                  <a:srgbClr val="007033"/>
                </a:solidFill>
              </a:rPr>
              <a:t>доказали, что достойны звания «</a:t>
            </a:r>
            <a:r>
              <a:rPr lang="ru-RU" sz="1800" b="1" dirty="0" err="1" smtClean="0">
                <a:solidFill>
                  <a:srgbClr val="007033"/>
                </a:solidFill>
              </a:rPr>
              <a:t>Эколят</a:t>
            </a:r>
            <a:r>
              <a:rPr lang="ru-RU" sz="1800" b="1" dirty="0" smtClean="0">
                <a:solidFill>
                  <a:srgbClr val="007033"/>
                </a:solidFill>
              </a:rPr>
              <a:t>». </a:t>
            </a:r>
            <a:r>
              <a:rPr lang="ru-RU" sz="1800" b="1" dirty="0" smtClean="0">
                <a:solidFill>
                  <a:srgbClr val="007033"/>
                </a:solidFill>
              </a:rPr>
              <a:t/>
            </a:r>
            <a:br>
              <a:rPr lang="ru-RU" sz="1800" b="1" dirty="0" smtClean="0">
                <a:solidFill>
                  <a:srgbClr val="007033"/>
                </a:solidFill>
              </a:rPr>
            </a:br>
            <a:r>
              <a:rPr lang="ru-RU" sz="1800" b="1" dirty="0" smtClean="0">
                <a:solidFill>
                  <a:srgbClr val="007033"/>
                </a:solidFill>
              </a:rPr>
              <a:t>Дети </a:t>
            </a:r>
            <a:r>
              <a:rPr lang="ru-RU" sz="1800" b="1" dirty="0" smtClean="0">
                <a:solidFill>
                  <a:srgbClr val="007033"/>
                </a:solidFill>
              </a:rPr>
              <a:t>произнесли клятву. Им были повязаны галстуки и вручены удостоверения </a:t>
            </a:r>
            <a:r>
              <a:rPr lang="ru-RU" sz="1800" b="1" dirty="0" err="1" smtClean="0">
                <a:solidFill>
                  <a:srgbClr val="007033"/>
                </a:solidFill>
              </a:rPr>
              <a:t>Эколят</a:t>
            </a:r>
            <a:r>
              <a:rPr lang="ru-RU" sz="1800" b="1" dirty="0" smtClean="0">
                <a:solidFill>
                  <a:srgbClr val="007033"/>
                </a:solidFill>
              </a:rPr>
              <a:t> – </a:t>
            </a:r>
            <a:r>
              <a:rPr lang="ru-RU" sz="1800" b="1" dirty="0" smtClean="0">
                <a:solidFill>
                  <a:srgbClr val="007033"/>
                </a:solidFill>
              </a:rPr>
              <a:t>молодых </a:t>
            </a:r>
            <a:r>
              <a:rPr lang="ru-RU" sz="1800" b="1" dirty="0" smtClean="0">
                <a:solidFill>
                  <a:srgbClr val="007033"/>
                </a:solidFill>
              </a:rPr>
              <a:t>защитников природы.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06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50" y="8774668"/>
            <a:ext cx="535785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33"/>
                </a:solidFill>
              </a:rPr>
              <a:t>Отчёт составила ПДО по экологии </a:t>
            </a:r>
            <a:r>
              <a:rPr lang="ru-RU" b="1" dirty="0" err="1" smtClean="0">
                <a:solidFill>
                  <a:srgbClr val="007033"/>
                </a:solidFill>
              </a:rPr>
              <a:t>Застенчик</a:t>
            </a:r>
            <a:r>
              <a:rPr lang="ru-RU" b="1" dirty="0" smtClean="0">
                <a:solidFill>
                  <a:srgbClr val="007033"/>
                </a:solidFill>
              </a:rPr>
              <a:t> Н.А. </a:t>
            </a:r>
            <a:endParaRPr lang="ru-RU" dirty="0"/>
          </a:p>
        </p:txBody>
      </p:sp>
      <p:pic>
        <p:nvPicPr>
          <p:cNvPr id="3077" name="Picture 5" descr="I:\Посвящение в Эколята\IMG-20190604-WA0009.jpg"/>
          <p:cNvPicPr>
            <a:picLocks noChangeAspect="1" noChangeArrowheads="1"/>
          </p:cNvPicPr>
          <p:nvPr/>
        </p:nvPicPr>
        <p:blipFill>
          <a:blip r:embed="rId3"/>
          <a:srcRect l="28736" t="19444"/>
          <a:stretch>
            <a:fillRect/>
          </a:stretch>
        </p:blipFill>
        <p:spPr bwMode="auto">
          <a:xfrm>
            <a:off x="142852" y="1571604"/>
            <a:ext cx="3623326" cy="3071834"/>
          </a:xfrm>
          <a:prstGeom prst="rect">
            <a:avLst/>
          </a:prstGeom>
          <a:noFill/>
        </p:spPr>
      </p:pic>
      <p:pic>
        <p:nvPicPr>
          <p:cNvPr id="3078" name="Picture 6" descr="I:\Посвящение в Эколята\IMG-20190604-WA0011.jpg"/>
          <p:cNvPicPr>
            <a:picLocks noChangeAspect="1" noChangeArrowheads="1"/>
          </p:cNvPicPr>
          <p:nvPr/>
        </p:nvPicPr>
        <p:blipFill>
          <a:blip r:embed="rId4"/>
          <a:srcRect l="7291" r="18331"/>
          <a:stretch>
            <a:fillRect/>
          </a:stretch>
        </p:blipFill>
        <p:spPr bwMode="auto">
          <a:xfrm>
            <a:off x="3786189" y="1571604"/>
            <a:ext cx="2928959" cy="3097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73</Words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3 июня 2019 г. в МАДОУ ЦРР – детский сад №34  г. Кропоткина МО Кавказский район состоялся экологический праздник «Посвящение в Эколята», который приурочен к Всероссийской акции  «Россия – территория  Эколят – молодых защитников природы» и празднику – Дню эколога в России.</vt:lpstr>
      <vt:lpstr>На празднике присутствовали две действующие экодружины, это «Юные энтомологи» и «Фитодружина», выпускники детского сада и ребята старших групп, которые готовы вступить в ряды экодружин «Юные дендрологи» и «Юные флористы». </vt:lpstr>
      <vt:lpstr>На праздник пришли наши друзья Эколята:  Умница, Шалун, Ёлочка, Тихоня. Они проверили, готовы ли дошколята вступить в ряды Эколят. </vt:lpstr>
      <vt:lpstr>Экодружины подготовили выступления, а воспитанники  старших групп выполнили все задания  и доказали, что достойны звания «Эколят».  Дети произнесли клятву. Им были повязаны галстуки и вручены удостоверения Эколят – молодых защитников природы.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июня 2019 г. в МАДОУ ЦРР – детский сад №34  г. Кропоткина МО Кавказский район состоялся экологический праздник «Посвящение в Эколята», который приурочен к Всероссийской акции «Россия – территория  Эколят – молодых защитников природы» и празднику – Дню эколога в России.</dc:title>
  <dc:creator>терминал</dc:creator>
  <cp:lastModifiedBy>терминал</cp:lastModifiedBy>
  <cp:revision>7</cp:revision>
  <dcterms:created xsi:type="dcterms:W3CDTF">2019-06-09T18:44:21Z</dcterms:created>
  <dcterms:modified xsi:type="dcterms:W3CDTF">2019-06-09T19:38:45Z</dcterms:modified>
</cp:coreProperties>
</file>